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15" r:id="rId1"/>
    <p:sldMasterId id="2147483845" r:id="rId2"/>
  </p:sldMasterIdLst>
  <p:notesMasterIdLst>
    <p:notesMasterId r:id="rId38"/>
  </p:notesMasterIdLst>
  <p:sldIdLst>
    <p:sldId id="256" r:id="rId3"/>
    <p:sldId id="354" r:id="rId4"/>
    <p:sldId id="258" r:id="rId5"/>
    <p:sldId id="346" r:id="rId6"/>
    <p:sldId id="322" r:id="rId7"/>
    <p:sldId id="345" r:id="rId8"/>
    <p:sldId id="365" r:id="rId9"/>
    <p:sldId id="348" r:id="rId10"/>
    <p:sldId id="316" r:id="rId11"/>
    <p:sldId id="317" r:id="rId12"/>
    <p:sldId id="318" r:id="rId13"/>
    <p:sldId id="319" r:id="rId14"/>
    <p:sldId id="342" r:id="rId15"/>
    <p:sldId id="344" r:id="rId16"/>
    <p:sldId id="338" r:id="rId17"/>
    <p:sldId id="339" r:id="rId18"/>
    <p:sldId id="340" r:id="rId19"/>
    <p:sldId id="341" r:id="rId20"/>
    <p:sldId id="336" r:id="rId21"/>
    <p:sldId id="328" r:id="rId22"/>
    <p:sldId id="326" r:id="rId23"/>
    <p:sldId id="335" r:id="rId24"/>
    <p:sldId id="333" r:id="rId25"/>
    <p:sldId id="334" r:id="rId26"/>
    <p:sldId id="337" r:id="rId27"/>
    <p:sldId id="361" r:id="rId28"/>
    <p:sldId id="364" r:id="rId29"/>
    <p:sldId id="372" r:id="rId30"/>
    <p:sldId id="375" r:id="rId31"/>
    <p:sldId id="373" r:id="rId32"/>
    <p:sldId id="374" r:id="rId33"/>
    <p:sldId id="349" r:id="rId34"/>
    <p:sldId id="366" r:id="rId35"/>
    <p:sldId id="367" r:id="rId36"/>
    <p:sldId id="279" r:id="rId37"/>
  </p:sldIdLst>
  <p:sldSz cx="9144000" cy="5143500" type="screen16x9"/>
  <p:notesSz cx="6858000" cy="9144000"/>
  <p:embeddedFontLst>
    <p:embeddedFont>
      <p:font typeface="Anaheim" panose="020B0604020202020204" charset="0"/>
      <p:regular r:id="rId39"/>
    </p:embeddedFont>
    <p:embeddedFont>
      <p:font typeface="Bebas Neue" panose="020B0606020202050201" pitchFamily="34" charset="0"/>
      <p:regular r:id="rId40"/>
    </p:embeddedFont>
    <p:embeddedFont>
      <p:font typeface="DM Serif Display" pitchFamily="2" charset="0"/>
      <p:regular r:id="rId41"/>
      <p:italic r:id="rId42"/>
    </p:embeddedFont>
    <p:embeddedFont>
      <p:font typeface="Lato" panose="020F0502020204030203" pitchFamily="34" charset="0"/>
      <p:regular r:id="rId43"/>
      <p:bold r:id="rId44"/>
      <p:italic r:id="rId45"/>
      <p:boldItalic r:id="rId46"/>
    </p:embeddedFont>
    <p:embeddedFont>
      <p:font typeface="Montserrat" panose="00000500000000000000" pitchFamily="2" charset="0"/>
      <p:regular r:id="rId47"/>
      <p:bold r:id="rId48"/>
      <p:italic r:id="rId49"/>
      <p:boldItalic r:id="rId50"/>
    </p:embeddedFont>
    <p:embeddedFont>
      <p:font typeface="Proxima Nova" panose="020B0604020202020204" charset="0"/>
      <p:regular r:id="rId51"/>
      <p:bold r:id="rId52"/>
      <p:italic r:id="rId53"/>
      <p:boldItalic r:id="rId54"/>
    </p:embeddedFont>
    <p:embeddedFont>
      <p:font typeface="Roboto" panose="02000000000000000000" pitchFamily="2" charset="0"/>
      <p:regular r:id="rId55"/>
      <p:bold r:id="rId56"/>
      <p:italic r:id="rId57"/>
      <p:boldItalic r:id="rId58"/>
    </p:embeddedFont>
    <p:embeddedFont>
      <p:font typeface="Roboto Condensed" panose="02000000000000000000" pitchFamily="2" charset="0"/>
      <p:regular r:id="rId59"/>
      <p:bold r:id="rId60"/>
      <p:italic r:id="rId61"/>
      <p:boldItalic r:id="rId62"/>
    </p:embeddedFont>
    <p:embeddedFont>
      <p:font typeface="Roboto Condensed Medium" panose="02000000000000000000" pitchFamily="2" charset="0"/>
      <p:regular r:id="rId63"/>
      <p:italic r:id="rId64"/>
    </p:embeddedFont>
    <p:embeddedFont>
      <p:font typeface="Roboto Mono Light" panose="00000009000000000000" pitchFamily="49" charset="0"/>
      <p:regular r:id="rId65"/>
      <p:bold r:id="rId66"/>
      <p:italic r:id="rId67"/>
      <p:boldItalic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4C4C4C"/>
    <a:srgbClr val="363636"/>
    <a:srgbClr val="A9A9A9"/>
    <a:srgbClr val="F7F7F7"/>
    <a:srgbClr val="202020"/>
    <a:srgbClr val="CDFFE4"/>
    <a:srgbClr val="C2E9FA"/>
    <a:srgbClr val="C7A1E3"/>
    <a:srgbClr val="175F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886A2A-BD33-42A7-8F80-149C04F504E9}">
  <a:tblStyle styleId="{B3886A2A-BD33-42A7-8F80-149C04F504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82" autoAdjust="0"/>
    <p:restoredTop sz="95226" autoAdjust="0"/>
  </p:normalViewPr>
  <p:slideViewPr>
    <p:cSldViewPr snapToGrid="0">
      <p:cViewPr varScale="1">
        <p:scale>
          <a:sx n="113" d="100"/>
          <a:sy n="113" d="100"/>
        </p:scale>
        <p:origin x="37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63" Type="http://schemas.openxmlformats.org/officeDocument/2006/relationships/font" Target="fonts/font25.fntdata"/><Relationship Id="rId68" Type="http://schemas.openxmlformats.org/officeDocument/2006/relationships/font" Target="fonts/font30.fntdata"/><Relationship Id="rId7" Type="http://schemas.openxmlformats.org/officeDocument/2006/relationships/slide" Target="slides/slide5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66" Type="http://schemas.openxmlformats.org/officeDocument/2006/relationships/font" Target="fonts/font28.fntdata"/><Relationship Id="rId5" Type="http://schemas.openxmlformats.org/officeDocument/2006/relationships/slide" Target="slides/slide3.xml"/><Relationship Id="rId61" Type="http://schemas.openxmlformats.org/officeDocument/2006/relationships/font" Target="fonts/font23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4" Type="http://schemas.openxmlformats.org/officeDocument/2006/relationships/font" Target="fonts/font26.fntdata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3.fntdata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Relationship Id="rId67" Type="http://schemas.openxmlformats.org/officeDocument/2006/relationships/font" Target="fonts/font29.fntdata"/><Relationship Id="rId20" Type="http://schemas.openxmlformats.org/officeDocument/2006/relationships/slide" Target="slides/slide18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font" Target="fonts/font24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font" Target="fonts/font22.fntdata"/><Relationship Id="rId65" Type="http://schemas.openxmlformats.org/officeDocument/2006/relationships/font" Target="fonts/font2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1.fntdata"/><Relationship Id="rId34" Type="http://schemas.openxmlformats.org/officeDocument/2006/relationships/slide" Target="slides/slide32.xml"/><Relationship Id="rId50" Type="http://schemas.openxmlformats.org/officeDocument/2006/relationships/font" Target="fonts/font12.fntdata"/><Relationship Id="rId55" Type="http://schemas.openxmlformats.org/officeDocument/2006/relationships/font" Target="fonts/font17.fntdata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2ee9de396b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12ee9de396b_0_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12f2eb187da_1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12f2eb187da_1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8741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0a404345f4_0_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0a404345f4_0_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12ff1924d24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12ff1924d24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93032" y="329578"/>
            <a:ext cx="8557936" cy="4484343"/>
            <a:chOff x="237551" y="300506"/>
            <a:chExt cx="8668898" cy="4542487"/>
          </a:xfrm>
        </p:grpSpPr>
        <p:sp>
          <p:nvSpPr>
            <p:cNvPr id="10" name="Google Shape;10;p2"/>
            <p:cNvSpPr/>
            <p:nvPr/>
          </p:nvSpPr>
          <p:spPr>
            <a:xfrm>
              <a:off x="237551" y="300506"/>
              <a:ext cx="8668898" cy="4542487"/>
            </a:xfrm>
            <a:custGeom>
              <a:avLst/>
              <a:gdLst/>
              <a:ahLst/>
              <a:cxnLst/>
              <a:rect l="l" t="t" r="r" b="b"/>
              <a:pathLst>
                <a:path w="170698" h="85157" extrusionOk="0">
                  <a:moveTo>
                    <a:pt x="6648" y="0"/>
                  </a:moveTo>
                  <a:cubicBezTo>
                    <a:pt x="6674" y="165"/>
                    <a:pt x="6686" y="334"/>
                    <a:pt x="6686" y="505"/>
                  </a:cubicBezTo>
                  <a:cubicBezTo>
                    <a:pt x="6686" y="2863"/>
                    <a:pt x="4228" y="4774"/>
                    <a:pt x="1196" y="4774"/>
                  </a:cubicBezTo>
                  <a:cubicBezTo>
                    <a:pt x="785" y="4774"/>
                    <a:pt x="385" y="4739"/>
                    <a:pt x="0" y="4672"/>
                  </a:cubicBezTo>
                  <a:lnTo>
                    <a:pt x="0" y="7195"/>
                  </a:lnTo>
                  <a:cubicBezTo>
                    <a:pt x="1414" y="7225"/>
                    <a:pt x="2551" y="8379"/>
                    <a:pt x="2551" y="9800"/>
                  </a:cubicBezTo>
                  <a:cubicBezTo>
                    <a:pt x="2551" y="11221"/>
                    <a:pt x="1414" y="12376"/>
                    <a:pt x="0" y="12406"/>
                  </a:cubicBezTo>
                  <a:lnTo>
                    <a:pt x="0" y="16559"/>
                  </a:lnTo>
                  <a:cubicBezTo>
                    <a:pt x="1419" y="16585"/>
                    <a:pt x="2559" y="17742"/>
                    <a:pt x="2559" y="19165"/>
                  </a:cubicBezTo>
                  <a:cubicBezTo>
                    <a:pt x="2559" y="20589"/>
                    <a:pt x="1419" y="21745"/>
                    <a:pt x="0" y="21770"/>
                  </a:cubicBezTo>
                  <a:lnTo>
                    <a:pt x="0" y="25924"/>
                  </a:lnTo>
                  <a:cubicBezTo>
                    <a:pt x="1422" y="25946"/>
                    <a:pt x="2568" y="27104"/>
                    <a:pt x="2568" y="28531"/>
                  </a:cubicBezTo>
                  <a:cubicBezTo>
                    <a:pt x="2568" y="29957"/>
                    <a:pt x="1422" y="31115"/>
                    <a:pt x="0" y="31136"/>
                  </a:cubicBezTo>
                  <a:lnTo>
                    <a:pt x="0" y="35290"/>
                  </a:lnTo>
                  <a:cubicBezTo>
                    <a:pt x="1426" y="35306"/>
                    <a:pt x="2577" y="36466"/>
                    <a:pt x="2577" y="37896"/>
                  </a:cubicBezTo>
                  <a:cubicBezTo>
                    <a:pt x="2577" y="39325"/>
                    <a:pt x="1426" y="40485"/>
                    <a:pt x="0" y="40501"/>
                  </a:cubicBezTo>
                  <a:lnTo>
                    <a:pt x="0" y="44655"/>
                  </a:lnTo>
                  <a:cubicBezTo>
                    <a:pt x="1430" y="44666"/>
                    <a:pt x="2585" y="45829"/>
                    <a:pt x="2585" y="47260"/>
                  </a:cubicBezTo>
                  <a:cubicBezTo>
                    <a:pt x="2585" y="48693"/>
                    <a:pt x="1430" y="49854"/>
                    <a:pt x="0" y="49866"/>
                  </a:cubicBezTo>
                  <a:lnTo>
                    <a:pt x="0" y="54019"/>
                  </a:lnTo>
                  <a:cubicBezTo>
                    <a:pt x="1434" y="54026"/>
                    <a:pt x="2595" y="55190"/>
                    <a:pt x="2595" y="56625"/>
                  </a:cubicBezTo>
                  <a:cubicBezTo>
                    <a:pt x="2595" y="58060"/>
                    <a:pt x="1434" y="59224"/>
                    <a:pt x="0" y="59231"/>
                  </a:cubicBezTo>
                  <a:lnTo>
                    <a:pt x="0" y="63384"/>
                  </a:lnTo>
                  <a:cubicBezTo>
                    <a:pt x="1439" y="63387"/>
                    <a:pt x="2603" y="64552"/>
                    <a:pt x="2603" y="65990"/>
                  </a:cubicBezTo>
                  <a:cubicBezTo>
                    <a:pt x="2603" y="67429"/>
                    <a:pt x="1439" y="68594"/>
                    <a:pt x="0" y="68597"/>
                  </a:cubicBezTo>
                  <a:lnTo>
                    <a:pt x="0" y="72749"/>
                  </a:lnTo>
                  <a:lnTo>
                    <a:pt x="5" y="72749"/>
                  </a:lnTo>
                  <a:cubicBezTo>
                    <a:pt x="1445" y="72749"/>
                    <a:pt x="2611" y="73916"/>
                    <a:pt x="2611" y="75356"/>
                  </a:cubicBezTo>
                  <a:cubicBezTo>
                    <a:pt x="2611" y="76795"/>
                    <a:pt x="1445" y="77962"/>
                    <a:pt x="5" y="77962"/>
                  </a:cubicBezTo>
                  <a:lnTo>
                    <a:pt x="0" y="77962"/>
                  </a:lnTo>
                  <a:lnTo>
                    <a:pt x="0" y="80307"/>
                  </a:lnTo>
                  <a:cubicBezTo>
                    <a:pt x="385" y="80240"/>
                    <a:pt x="785" y="80206"/>
                    <a:pt x="1196" y="80206"/>
                  </a:cubicBezTo>
                  <a:cubicBezTo>
                    <a:pt x="4228" y="80206"/>
                    <a:pt x="6686" y="82117"/>
                    <a:pt x="6686" y="84474"/>
                  </a:cubicBezTo>
                  <a:cubicBezTo>
                    <a:pt x="6686" y="84707"/>
                    <a:pt x="6662" y="84935"/>
                    <a:pt x="6617" y="85157"/>
                  </a:cubicBezTo>
                  <a:lnTo>
                    <a:pt x="165227" y="85157"/>
                  </a:lnTo>
                  <a:cubicBezTo>
                    <a:pt x="165180" y="84935"/>
                    <a:pt x="165156" y="84707"/>
                    <a:pt x="165156" y="84474"/>
                  </a:cubicBezTo>
                  <a:cubicBezTo>
                    <a:pt x="165156" y="82117"/>
                    <a:pt x="167614" y="80206"/>
                    <a:pt x="170646" y="80206"/>
                  </a:cubicBezTo>
                  <a:lnTo>
                    <a:pt x="170698" y="80206"/>
                  </a:lnTo>
                  <a:lnTo>
                    <a:pt x="170698" y="77962"/>
                  </a:lnTo>
                  <a:cubicBezTo>
                    <a:pt x="169259" y="77961"/>
                    <a:pt x="168094" y="76794"/>
                    <a:pt x="168094" y="75356"/>
                  </a:cubicBezTo>
                  <a:cubicBezTo>
                    <a:pt x="168094" y="73917"/>
                    <a:pt x="169259" y="72751"/>
                    <a:pt x="170698" y="72749"/>
                  </a:cubicBezTo>
                  <a:lnTo>
                    <a:pt x="170698" y="68597"/>
                  </a:lnTo>
                  <a:lnTo>
                    <a:pt x="170691" y="68597"/>
                  </a:lnTo>
                  <a:cubicBezTo>
                    <a:pt x="169252" y="68597"/>
                    <a:pt x="168085" y="67430"/>
                    <a:pt x="168085" y="65990"/>
                  </a:cubicBezTo>
                  <a:cubicBezTo>
                    <a:pt x="168085" y="64551"/>
                    <a:pt x="169252" y="63384"/>
                    <a:pt x="170691" y="63384"/>
                  </a:cubicBezTo>
                  <a:lnTo>
                    <a:pt x="170698" y="63384"/>
                  </a:lnTo>
                  <a:lnTo>
                    <a:pt x="170698" y="59231"/>
                  </a:lnTo>
                  <a:lnTo>
                    <a:pt x="170682" y="59231"/>
                  </a:lnTo>
                  <a:cubicBezTo>
                    <a:pt x="169243" y="59231"/>
                    <a:pt x="168076" y="58065"/>
                    <a:pt x="168076" y="56625"/>
                  </a:cubicBezTo>
                  <a:cubicBezTo>
                    <a:pt x="168076" y="55185"/>
                    <a:pt x="169243" y="54019"/>
                    <a:pt x="170682" y="54019"/>
                  </a:cubicBezTo>
                  <a:lnTo>
                    <a:pt x="170698" y="54019"/>
                  </a:lnTo>
                  <a:lnTo>
                    <a:pt x="170698" y="49866"/>
                  </a:lnTo>
                  <a:lnTo>
                    <a:pt x="170674" y="49866"/>
                  </a:lnTo>
                  <a:cubicBezTo>
                    <a:pt x="169234" y="49866"/>
                    <a:pt x="168068" y="48700"/>
                    <a:pt x="168068" y="47260"/>
                  </a:cubicBezTo>
                  <a:cubicBezTo>
                    <a:pt x="168068" y="45820"/>
                    <a:pt x="169234" y="44654"/>
                    <a:pt x="170674" y="44654"/>
                  </a:cubicBezTo>
                  <a:lnTo>
                    <a:pt x="170698" y="44654"/>
                  </a:lnTo>
                  <a:lnTo>
                    <a:pt x="170698" y="40501"/>
                  </a:lnTo>
                  <a:lnTo>
                    <a:pt x="170665" y="40501"/>
                  </a:lnTo>
                  <a:cubicBezTo>
                    <a:pt x="169226" y="40501"/>
                    <a:pt x="168058" y="39334"/>
                    <a:pt x="168058" y="37895"/>
                  </a:cubicBezTo>
                  <a:cubicBezTo>
                    <a:pt x="168058" y="36456"/>
                    <a:pt x="169226" y="35288"/>
                    <a:pt x="170665" y="35288"/>
                  </a:cubicBezTo>
                  <a:cubicBezTo>
                    <a:pt x="170677" y="35288"/>
                    <a:pt x="170687" y="35290"/>
                    <a:pt x="170698" y="35290"/>
                  </a:cubicBezTo>
                  <a:lnTo>
                    <a:pt x="170698" y="31136"/>
                  </a:lnTo>
                  <a:cubicBezTo>
                    <a:pt x="170685" y="31136"/>
                    <a:pt x="170671" y="31137"/>
                    <a:pt x="170656" y="31137"/>
                  </a:cubicBezTo>
                  <a:cubicBezTo>
                    <a:pt x="169217" y="31137"/>
                    <a:pt x="168050" y="29969"/>
                    <a:pt x="168050" y="28531"/>
                  </a:cubicBezTo>
                  <a:cubicBezTo>
                    <a:pt x="168050" y="27091"/>
                    <a:pt x="169217" y="25924"/>
                    <a:pt x="170656" y="25924"/>
                  </a:cubicBezTo>
                  <a:lnTo>
                    <a:pt x="170698" y="25924"/>
                  </a:lnTo>
                  <a:lnTo>
                    <a:pt x="170698" y="21770"/>
                  </a:lnTo>
                  <a:cubicBezTo>
                    <a:pt x="170681" y="21772"/>
                    <a:pt x="170665" y="21772"/>
                    <a:pt x="170648" y="21772"/>
                  </a:cubicBezTo>
                  <a:cubicBezTo>
                    <a:pt x="169208" y="21772"/>
                    <a:pt x="168042" y="20605"/>
                    <a:pt x="168042" y="19165"/>
                  </a:cubicBezTo>
                  <a:cubicBezTo>
                    <a:pt x="168042" y="17726"/>
                    <a:pt x="169208" y="16559"/>
                    <a:pt x="170648" y="16559"/>
                  </a:cubicBezTo>
                  <a:lnTo>
                    <a:pt x="170698" y="16559"/>
                  </a:lnTo>
                  <a:lnTo>
                    <a:pt x="170698" y="12405"/>
                  </a:lnTo>
                  <a:cubicBezTo>
                    <a:pt x="170679" y="12406"/>
                    <a:pt x="170659" y="12406"/>
                    <a:pt x="170639" y="12406"/>
                  </a:cubicBezTo>
                  <a:cubicBezTo>
                    <a:pt x="169200" y="12406"/>
                    <a:pt x="168032" y="11240"/>
                    <a:pt x="168032" y="9800"/>
                  </a:cubicBezTo>
                  <a:cubicBezTo>
                    <a:pt x="168032" y="8360"/>
                    <a:pt x="169200" y="7194"/>
                    <a:pt x="170639" y="7194"/>
                  </a:cubicBezTo>
                  <a:cubicBezTo>
                    <a:pt x="170659" y="7194"/>
                    <a:pt x="170679" y="7194"/>
                    <a:pt x="170698" y="7195"/>
                  </a:cubicBezTo>
                  <a:lnTo>
                    <a:pt x="170698" y="4773"/>
                  </a:lnTo>
                  <a:cubicBezTo>
                    <a:pt x="170681" y="4773"/>
                    <a:pt x="170663" y="4774"/>
                    <a:pt x="170646" y="4774"/>
                  </a:cubicBezTo>
                  <a:cubicBezTo>
                    <a:pt x="167614" y="4774"/>
                    <a:pt x="165156" y="2863"/>
                    <a:pt x="165156" y="505"/>
                  </a:cubicBezTo>
                  <a:cubicBezTo>
                    <a:pt x="165156" y="334"/>
                    <a:pt x="165170" y="165"/>
                    <a:pt x="165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65518" y="487618"/>
              <a:ext cx="8013000" cy="4168500"/>
            </a:xfrm>
            <a:prstGeom prst="plaque">
              <a:avLst>
                <a:gd name="adj" fmla="val 9021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81766" y="647284"/>
              <a:ext cx="7780500" cy="3849000"/>
            </a:xfrm>
            <a:prstGeom prst="plaque">
              <a:avLst>
                <a:gd name="adj" fmla="val 9984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027175" y="1146112"/>
            <a:ext cx="3986700" cy="18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027175" y="3224691"/>
            <a:ext cx="39867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622310" y="578189"/>
            <a:ext cx="7896349" cy="4010149"/>
            <a:chOff x="622310" y="578189"/>
            <a:chExt cx="7896349" cy="4010149"/>
          </a:xfrm>
        </p:grpSpPr>
        <p:sp>
          <p:nvSpPr>
            <p:cNvPr id="16" name="Google Shape;16;p2"/>
            <p:cNvSpPr/>
            <p:nvPr/>
          </p:nvSpPr>
          <p:spPr>
            <a:xfrm rot="2700000">
              <a:off x="6516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2700000">
              <a:off x="83478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2700000">
              <a:off x="6516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2700000">
              <a:off x="83478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 txBox="1">
            <a:spLocks noGrp="1"/>
          </p:cNvSpPr>
          <p:nvPr>
            <p:ph type="subTitle" idx="2"/>
          </p:nvPr>
        </p:nvSpPr>
        <p:spPr>
          <a:xfrm>
            <a:off x="3934200" y="4350729"/>
            <a:ext cx="1275600" cy="23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60932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14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157" name="Google Shape;157;p14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158" name="Google Shape;158;p14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4"/>
              <p:cNvSpPr/>
              <p:nvPr/>
            </p:nvSpPr>
            <p:spPr>
              <a:xfrm>
                <a:off x="565518" y="487618"/>
                <a:ext cx="8013000" cy="4168500"/>
              </a:xfrm>
              <a:prstGeom prst="plaque">
                <a:avLst>
                  <a:gd name="adj" fmla="val 9021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4"/>
              <p:cNvSpPr/>
              <p:nvPr/>
            </p:nvSpPr>
            <p:spPr>
              <a:xfrm>
                <a:off x="681766" y="647284"/>
                <a:ext cx="7780500" cy="3849000"/>
              </a:xfrm>
              <a:prstGeom prst="plaque">
                <a:avLst>
                  <a:gd name="adj" fmla="val 9984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4"/>
            <p:cNvGrpSpPr/>
            <p:nvPr/>
          </p:nvGrpSpPr>
          <p:grpSpPr>
            <a:xfrm>
              <a:off x="622310" y="578189"/>
              <a:ext cx="7896349" cy="4010149"/>
              <a:chOff x="622310" y="578189"/>
              <a:chExt cx="7896349" cy="4010149"/>
            </a:xfrm>
          </p:grpSpPr>
          <p:sp>
            <p:nvSpPr>
              <p:cNvPr id="162" name="Google Shape;162;p14"/>
              <p:cNvSpPr/>
              <p:nvPr/>
            </p:nvSpPr>
            <p:spPr>
              <a:xfrm rot="2700000">
                <a:off x="6516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4"/>
              <p:cNvSpPr/>
              <p:nvPr/>
            </p:nvSpPr>
            <p:spPr>
              <a:xfrm rot="2700000">
                <a:off x="83478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4"/>
              <p:cNvSpPr/>
              <p:nvPr/>
            </p:nvSpPr>
            <p:spPr>
              <a:xfrm rot="2700000">
                <a:off x="6516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4"/>
              <p:cNvSpPr/>
              <p:nvPr/>
            </p:nvSpPr>
            <p:spPr>
              <a:xfrm rot="2700000">
                <a:off x="83478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6" name="Google Shape;166;p14"/>
          <p:cNvSpPr txBox="1">
            <a:spLocks noGrp="1"/>
          </p:cNvSpPr>
          <p:nvPr>
            <p:ph type="subTitle" idx="1"/>
          </p:nvPr>
        </p:nvSpPr>
        <p:spPr>
          <a:xfrm>
            <a:off x="1942650" y="1592779"/>
            <a:ext cx="5258700" cy="13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14"/>
          <p:cNvSpPr txBox="1">
            <a:spLocks noGrp="1"/>
          </p:cNvSpPr>
          <p:nvPr>
            <p:ph type="title"/>
          </p:nvPr>
        </p:nvSpPr>
        <p:spPr>
          <a:xfrm>
            <a:off x="1942650" y="3125656"/>
            <a:ext cx="3974400" cy="321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456011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5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170" name="Google Shape;170;p15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171" name="Google Shape;171;p15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565518" y="487618"/>
                <a:ext cx="8013000" cy="4168500"/>
              </a:xfrm>
              <a:prstGeom prst="plaque">
                <a:avLst>
                  <a:gd name="adj" fmla="val 9021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681766" y="647284"/>
                <a:ext cx="7780500" cy="3849000"/>
              </a:xfrm>
              <a:prstGeom prst="plaque">
                <a:avLst>
                  <a:gd name="adj" fmla="val 9984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5"/>
            <p:cNvGrpSpPr/>
            <p:nvPr/>
          </p:nvGrpSpPr>
          <p:grpSpPr>
            <a:xfrm>
              <a:off x="622310" y="578189"/>
              <a:ext cx="7896349" cy="4010149"/>
              <a:chOff x="622310" y="578189"/>
              <a:chExt cx="7896349" cy="4010149"/>
            </a:xfrm>
          </p:grpSpPr>
          <p:sp>
            <p:nvSpPr>
              <p:cNvPr id="175" name="Google Shape;175;p15"/>
              <p:cNvSpPr/>
              <p:nvPr/>
            </p:nvSpPr>
            <p:spPr>
              <a:xfrm rot="2700000">
                <a:off x="6516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 rot="2700000">
                <a:off x="83478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 rot="2700000">
                <a:off x="6516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 rot="2700000">
                <a:off x="83478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5"/>
          <p:cNvSpPr txBox="1">
            <a:spLocks noGrp="1"/>
          </p:cNvSpPr>
          <p:nvPr>
            <p:ph type="subTitle" idx="1"/>
          </p:nvPr>
        </p:nvSpPr>
        <p:spPr>
          <a:xfrm>
            <a:off x="1067825" y="1965543"/>
            <a:ext cx="41241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0" name="Google Shape;180;p15"/>
          <p:cNvSpPr txBox="1">
            <a:spLocks noGrp="1"/>
          </p:cNvSpPr>
          <p:nvPr>
            <p:ph type="title"/>
          </p:nvPr>
        </p:nvSpPr>
        <p:spPr>
          <a:xfrm>
            <a:off x="1067825" y="1206575"/>
            <a:ext cx="4124100" cy="53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4068540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6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183" name="Google Shape;183;p16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184" name="Google Shape;184;p16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6"/>
              <p:cNvSpPr/>
              <p:nvPr/>
            </p:nvSpPr>
            <p:spPr>
              <a:xfrm>
                <a:off x="565518" y="487618"/>
                <a:ext cx="8013000" cy="4168500"/>
              </a:xfrm>
              <a:prstGeom prst="plaque">
                <a:avLst>
                  <a:gd name="adj" fmla="val 9021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6"/>
              <p:cNvSpPr/>
              <p:nvPr/>
            </p:nvSpPr>
            <p:spPr>
              <a:xfrm>
                <a:off x="681766" y="647284"/>
                <a:ext cx="7780500" cy="3849000"/>
              </a:xfrm>
              <a:prstGeom prst="plaque">
                <a:avLst>
                  <a:gd name="adj" fmla="val 9984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" name="Google Shape;187;p16"/>
            <p:cNvGrpSpPr/>
            <p:nvPr/>
          </p:nvGrpSpPr>
          <p:grpSpPr>
            <a:xfrm>
              <a:off x="622310" y="578189"/>
              <a:ext cx="7896349" cy="4010149"/>
              <a:chOff x="622310" y="578189"/>
              <a:chExt cx="7896349" cy="4010149"/>
            </a:xfrm>
          </p:grpSpPr>
          <p:sp>
            <p:nvSpPr>
              <p:cNvPr id="188" name="Google Shape;188;p16"/>
              <p:cNvSpPr/>
              <p:nvPr/>
            </p:nvSpPr>
            <p:spPr>
              <a:xfrm rot="2700000">
                <a:off x="6516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6"/>
              <p:cNvSpPr/>
              <p:nvPr/>
            </p:nvSpPr>
            <p:spPr>
              <a:xfrm rot="2700000">
                <a:off x="83478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6"/>
              <p:cNvSpPr/>
              <p:nvPr/>
            </p:nvSpPr>
            <p:spPr>
              <a:xfrm rot="2700000">
                <a:off x="6516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6"/>
              <p:cNvSpPr/>
              <p:nvPr/>
            </p:nvSpPr>
            <p:spPr>
              <a:xfrm rot="2700000">
                <a:off x="83478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2" name="Google Shape;192;p16"/>
          <p:cNvSpPr txBox="1">
            <a:spLocks noGrp="1"/>
          </p:cNvSpPr>
          <p:nvPr>
            <p:ph type="subTitle" idx="1"/>
          </p:nvPr>
        </p:nvSpPr>
        <p:spPr>
          <a:xfrm>
            <a:off x="955700" y="2829600"/>
            <a:ext cx="3593100" cy="6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title"/>
          </p:nvPr>
        </p:nvSpPr>
        <p:spPr>
          <a:xfrm>
            <a:off x="955700" y="1510300"/>
            <a:ext cx="4536900" cy="117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890979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22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270" name="Google Shape;270;p22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271" name="Google Shape;271;p22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2"/>
              <p:cNvSpPr/>
              <p:nvPr/>
            </p:nvSpPr>
            <p:spPr>
              <a:xfrm>
                <a:off x="565518" y="487618"/>
                <a:ext cx="8013000" cy="4168500"/>
              </a:xfrm>
              <a:prstGeom prst="plaque">
                <a:avLst>
                  <a:gd name="adj" fmla="val 9021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>
                <a:off x="681766" y="647284"/>
                <a:ext cx="7780500" cy="3849000"/>
              </a:xfrm>
              <a:prstGeom prst="plaque">
                <a:avLst>
                  <a:gd name="adj" fmla="val 9984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22"/>
            <p:cNvGrpSpPr/>
            <p:nvPr/>
          </p:nvGrpSpPr>
          <p:grpSpPr>
            <a:xfrm>
              <a:off x="622310" y="578189"/>
              <a:ext cx="7896349" cy="4010149"/>
              <a:chOff x="622310" y="578189"/>
              <a:chExt cx="7896349" cy="4010149"/>
            </a:xfrm>
          </p:grpSpPr>
          <p:sp>
            <p:nvSpPr>
              <p:cNvPr id="275" name="Google Shape;275;p22"/>
              <p:cNvSpPr/>
              <p:nvPr/>
            </p:nvSpPr>
            <p:spPr>
              <a:xfrm rot="2700000">
                <a:off x="6516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 rot="2700000">
                <a:off x="83478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2"/>
              <p:cNvSpPr/>
              <p:nvPr/>
            </p:nvSpPr>
            <p:spPr>
              <a:xfrm rot="2700000">
                <a:off x="6516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 rot="2700000">
                <a:off x="83478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9" name="Google Shape;279;p22"/>
          <p:cNvSpPr txBox="1">
            <a:spLocks noGrp="1"/>
          </p:cNvSpPr>
          <p:nvPr>
            <p:ph type="subTitle" idx="1"/>
          </p:nvPr>
        </p:nvSpPr>
        <p:spPr>
          <a:xfrm>
            <a:off x="1459012" y="2292923"/>
            <a:ext cx="12156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0" name="Google Shape;280;p22"/>
          <p:cNvSpPr txBox="1">
            <a:spLocks noGrp="1"/>
          </p:cNvSpPr>
          <p:nvPr>
            <p:ph type="subTitle" idx="2"/>
          </p:nvPr>
        </p:nvSpPr>
        <p:spPr>
          <a:xfrm>
            <a:off x="1423750" y="3234730"/>
            <a:ext cx="12156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1" name="Google Shape;281;p22"/>
          <p:cNvSpPr txBox="1">
            <a:spLocks noGrp="1"/>
          </p:cNvSpPr>
          <p:nvPr>
            <p:ph type="subTitle" idx="3"/>
          </p:nvPr>
        </p:nvSpPr>
        <p:spPr>
          <a:xfrm>
            <a:off x="1459012" y="1338985"/>
            <a:ext cx="12156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2" name="Google Shape;282;p22"/>
          <p:cNvSpPr txBox="1">
            <a:spLocks noGrp="1"/>
          </p:cNvSpPr>
          <p:nvPr>
            <p:ph type="title"/>
          </p:nvPr>
        </p:nvSpPr>
        <p:spPr>
          <a:xfrm>
            <a:off x="720000" y="687075"/>
            <a:ext cx="7691100" cy="46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subTitle" idx="4"/>
          </p:nvPr>
        </p:nvSpPr>
        <p:spPr>
          <a:xfrm>
            <a:off x="2674675" y="2698835"/>
            <a:ext cx="27180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4" name="Google Shape;284;p22"/>
          <p:cNvSpPr txBox="1">
            <a:spLocks noGrp="1"/>
          </p:cNvSpPr>
          <p:nvPr>
            <p:ph type="subTitle" idx="5"/>
          </p:nvPr>
        </p:nvSpPr>
        <p:spPr>
          <a:xfrm>
            <a:off x="2674675" y="3642642"/>
            <a:ext cx="27180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5" name="Google Shape;285;p22"/>
          <p:cNvSpPr txBox="1">
            <a:spLocks noGrp="1"/>
          </p:cNvSpPr>
          <p:nvPr>
            <p:ph type="subTitle" idx="6"/>
          </p:nvPr>
        </p:nvSpPr>
        <p:spPr>
          <a:xfrm>
            <a:off x="2674675" y="1755029"/>
            <a:ext cx="27180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727730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23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288" name="Google Shape;288;p23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289" name="Google Shape;289;p23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3"/>
              <p:cNvSpPr/>
              <p:nvPr/>
            </p:nvSpPr>
            <p:spPr>
              <a:xfrm>
                <a:off x="565518" y="487618"/>
                <a:ext cx="8013000" cy="4168500"/>
              </a:xfrm>
              <a:prstGeom prst="plaque">
                <a:avLst>
                  <a:gd name="adj" fmla="val 9021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3"/>
              <p:cNvSpPr/>
              <p:nvPr/>
            </p:nvSpPr>
            <p:spPr>
              <a:xfrm>
                <a:off x="681766" y="647284"/>
                <a:ext cx="7780500" cy="3849000"/>
              </a:xfrm>
              <a:prstGeom prst="plaque">
                <a:avLst>
                  <a:gd name="adj" fmla="val 9984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" name="Google Shape;292;p23"/>
            <p:cNvGrpSpPr/>
            <p:nvPr/>
          </p:nvGrpSpPr>
          <p:grpSpPr>
            <a:xfrm>
              <a:off x="622310" y="578189"/>
              <a:ext cx="7896349" cy="4010149"/>
              <a:chOff x="622310" y="578189"/>
              <a:chExt cx="7896349" cy="4010149"/>
            </a:xfrm>
          </p:grpSpPr>
          <p:sp>
            <p:nvSpPr>
              <p:cNvPr id="293" name="Google Shape;293;p23"/>
              <p:cNvSpPr/>
              <p:nvPr/>
            </p:nvSpPr>
            <p:spPr>
              <a:xfrm rot="2700000">
                <a:off x="6516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3"/>
              <p:cNvSpPr/>
              <p:nvPr/>
            </p:nvSpPr>
            <p:spPr>
              <a:xfrm rot="2700000">
                <a:off x="83478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3"/>
              <p:cNvSpPr/>
              <p:nvPr/>
            </p:nvSpPr>
            <p:spPr>
              <a:xfrm rot="2700000">
                <a:off x="6516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3"/>
              <p:cNvSpPr/>
              <p:nvPr/>
            </p:nvSpPr>
            <p:spPr>
              <a:xfrm rot="2700000">
                <a:off x="83478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7" name="Google Shape;297;p23"/>
          <p:cNvSpPr txBox="1">
            <a:spLocks noGrp="1"/>
          </p:cNvSpPr>
          <p:nvPr>
            <p:ph type="subTitle" idx="1"/>
          </p:nvPr>
        </p:nvSpPr>
        <p:spPr>
          <a:xfrm>
            <a:off x="4112325" y="1709421"/>
            <a:ext cx="3544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8" name="Google Shape;298;p23"/>
          <p:cNvSpPr txBox="1">
            <a:spLocks noGrp="1"/>
          </p:cNvSpPr>
          <p:nvPr>
            <p:ph type="subTitle" idx="2"/>
          </p:nvPr>
        </p:nvSpPr>
        <p:spPr>
          <a:xfrm>
            <a:off x="4112325" y="3164809"/>
            <a:ext cx="3544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9" name="Google Shape;299;p23"/>
          <p:cNvSpPr txBox="1">
            <a:spLocks noGrp="1"/>
          </p:cNvSpPr>
          <p:nvPr>
            <p:ph type="subTitle" idx="3"/>
          </p:nvPr>
        </p:nvSpPr>
        <p:spPr>
          <a:xfrm>
            <a:off x="4112325" y="2437115"/>
            <a:ext cx="3544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0" name="Google Shape;300;p23"/>
          <p:cNvSpPr txBox="1">
            <a:spLocks noGrp="1"/>
          </p:cNvSpPr>
          <p:nvPr>
            <p:ph type="subTitle" idx="4"/>
          </p:nvPr>
        </p:nvSpPr>
        <p:spPr>
          <a:xfrm>
            <a:off x="4112325" y="3892503"/>
            <a:ext cx="3544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1" name="Google Shape;301;p23"/>
          <p:cNvSpPr txBox="1">
            <a:spLocks noGrp="1"/>
          </p:cNvSpPr>
          <p:nvPr>
            <p:ph type="title"/>
          </p:nvPr>
        </p:nvSpPr>
        <p:spPr>
          <a:xfrm>
            <a:off x="720000" y="696966"/>
            <a:ext cx="7704000" cy="550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23"/>
          <p:cNvSpPr txBox="1">
            <a:spLocks noGrp="1"/>
          </p:cNvSpPr>
          <p:nvPr>
            <p:ph type="subTitle" idx="5"/>
          </p:nvPr>
        </p:nvSpPr>
        <p:spPr>
          <a:xfrm>
            <a:off x="2260450" y="1330525"/>
            <a:ext cx="18060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23"/>
          <p:cNvSpPr txBox="1">
            <a:spLocks noGrp="1"/>
          </p:cNvSpPr>
          <p:nvPr>
            <p:ph type="subTitle" idx="6"/>
          </p:nvPr>
        </p:nvSpPr>
        <p:spPr>
          <a:xfrm>
            <a:off x="2260450" y="2778919"/>
            <a:ext cx="18060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4" name="Google Shape;304;p23"/>
          <p:cNvSpPr txBox="1">
            <a:spLocks noGrp="1"/>
          </p:cNvSpPr>
          <p:nvPr>
            <p:ph type="subTitle" idx="7"/>
          </p:nvPr>
        </p:nvSpPr>
        <p:spPr>
          <a:xfrm>
            <a:off x="2260450" y="2054722"/>
            <a:ext cx="18060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23"/>
          <p:cNvSpPr txBox="1">
            <a:spLocks noGrp="1"/>
          </p:cNvSpPr>
          <p:nvPr>
            <p:ph type="subTitle" idx="8"/>
          </p:nvPr>
        </p:nvSpPr>
        <p:spPr>
          <a:xfrm>
            <a:off x="2260450" y="3503116"/>
            <a:ext cx="18060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7595117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26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350" name="Google Shape;350;p26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351" name="Google Shape;351;p26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6"/>
              <p:cNvSpPr/>
              <p:nvPr/>
            </p:nvSpPr>
            <p:spPr>
              <a:xfrm>
                <a:off x="565518" y="487618"/>
                <a:ext cx="8013000" cy="4168500"/>
              </a:xfrm>
              <a:prstGeom prst="plaque">
                <a:avLst>
                  <a:gd name="adj" fmla="val 9021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6"/>
              <p:cNvSpPr/>
              <p:nvPr/>
            </p:nvSpPr>
            <p:spPr>
              <a:xfrm>
                <a:off x="681766" y="647284"/>
                <a:ext cx="7780500" cy="3849000"/>
              </a:xfrm>
              <a:prstGeom prst="plaque">
                <a:avLst>
                  <a:gd name="adj" fmla="val 9984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" name="Google Shape;354;p26"/>
            <p:cNvGrpSpPr/>
            <p:nvPr/>
          </p:nvGrpSpPr>
          <p:grpSpPr>
            <a:xfrm>
              <a:off x="622310" y="578189"/>
              <a:ext cx="7896349" cy="4010149"/>
              <a:chOff x="622310" y="578189"/>
              <a:chExt cx="7896349" cy="4010149"/>
            </a:xfrm>
          </p:grpSpPr>
          <p:sp>
            <p:nvSpPr>
              <p:cNvPr id="355" name="Google Shape;355;p26"/>
              <p:cNvSpPr/>
              <p:nvPr/>
            </p:nvSpPr>
            <p:spPr>
              <a:xfrm rot="2700000">
                <a:off x="6516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6"/>
              <p:cNvSpPr/>
              <p:nvPr/>
            </p:nvSpPr>
            <p:spPr>
              <a:xfrm rot="2700000">
                <a:off x="83478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6"/>
              <p:cNvSpPr/>
              <p:nvPr/>
            </p:nvSpPr>
            <p:spPr>
              <a:xfrm rot="2700000">
                <a:off x="6516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6"/>
              <p:cNvSpPr/>
              <p:nvPr/>
            </p:nvSpPr>
            <p:spPr>
              <a:xfrm rot="2700000">
                <a:off x="83478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9" name="Google Shape;359;p26"/>
          <p:cNvSpPr txBox="1">
            <a:spLocks noGrp="1"/>
          </p:cNvSpPr>
          <p:nvPr>
            <p:ph type="subTitle" idx="1"/>
          </p:nvPr>
        </p:nvSpPr>
        <p:spPr>
          <a:xfrm>
            <a:off x="1025141" y="1789368"/>
            <a:ext cx="2005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0" name="Google Shape;360;p26"/>
          <p:cNvSpPr txBox="1">
            <a:spLocks noGrp="1"/>
          </p:cNvSpPr>
          <p:nvPr>
            <p:ph type="subTitle" idx="2"/>
          </p:nvPr>
        </p:nvSpPr>
        <p:spPr>
          <a:xfrm>
            <a:off x="4633221" y="3700569"/>
            <a:ext cx="2005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1" name="Google Shape;361;p26"/>
          <p:cNvSpPr txBox="1">
            <a:spLocks noGrp="1"/>
          </p:cNvSpPr>
          <p:nvPr>
            <p:ph type="subTitle" idx="3"/>
          </p:nvPr>
        </p:nvSpPr>
        <p:spPr>
          <a:xfrm>
            <a:off x="1025141" y="2744969"/>
            <a:ext cx="2005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subTitle" idx="4"/>
          </p:nvPr>
        </p:nvSpPr>
        <p:spPr>
          <a:xfrm>
            <a:off x="1025141" y="3700569"/>
            <a:ext cx="2005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3" name="Google Shape;363;p26"/>
          <p:cNvSpPr txBox="1">
            <a:spLocks noGrp="1"/>
          </p:cNvSpPr>
          <p:nvPr>
            <p:ph type="subTitle" idx="5"/>
          </p:nvPr>
        </p:nvSpPr>
        <p:spPr>
          <a:xfrm>
            <a:off x="4633220" y="1789368"/>
            <a:ext cx="2005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4" name="Google Shape;364;p26"/>
          <p:cNvSpPr txBox="1">
            <a:spLocks noGrp="1"/>
          </p:cNvSpPr>
          <p:nvPr>
            <p:ph type="subTitle" idx="6"/>
          </p:nvPr>
        </p:nvSpPr>
        <p:spPr>
          <a:xfrm>
            <a:off x="4633220" y="2744969"/>
            <a:ext cx="2005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5" name="Google Shape;365;p26"/>
          <p:cNvSpPr txBox="1">
            <a:spLocks noGrp="1"/>
          </p:cNvSpPr>
          <p:nvPr>
            <p:ph type="title"/>
          </p:nvPr>
        </p:nvSpPr>
        <p:spPr>
          <a:xfrm>
            <a:off x="720000" y="672343"/>
            <a:ext cx="7704000" cy="55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6" name="Google Shape;366;p26"/>
          <p:cNvSpPr txBox="1">
            <a:spLocks noGrp="1"/>
          </p:cNvSpPr>
          <p:nvPr>
            <p:ph type="subTitle" idx="7"/>
          </p:nvPr>
        </p:nvSpPr>
        <p:spPr>
          <a:xfrm>
            <a:off x="1025141" y="1386642"/>
            <a:ext cx="20052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7" name="Google Shape;367;p26"/>
          <p:cNvSpPr txBox="1">
            <a:spLocks noGrp="1"/>
          </p:cNvSpPr>
          <p:nvPr>
            <p:ph type="subTitle" idx="8"/>
          </p:nvPr>
        </p:nvSpPr>
        <p:spPr>
          <a:xfrm>
            <a:off x="4633221" y="3285250"/>
            <a:ext cx="20052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8" name="Google Shape;368;p26"/>
          <p:cNvSpPr txBox="1">
            <a:spLocks noGrp="1"/>
          </p:cNvSpPr>
          <p:nvPr>
            <p:ph type="subTitle" idx="9"/>
          </p:nvPr>
        </p:nvSpPr>
        <p:spPr>
          <a:xfrm>
            <a:off x="1025141" y="2335946"/>
            <a:ext cx="20052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9" name="Google Shape;369;p26"/>
          <p:cNvSpPr txBox="1">
            <a:spLocks noGrp="1"/>
          </p:cNvSpPr>
          <p:nvPr>
            <p:ph type="subTitle" idx="13"/>
          </p:nvPr>
        </p:nvSpPr>
        <p:spPr>
          <a:xfrm>
            <a:off x="1025141" y="3285250"/>
            <a:ext cx="20052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0" name="Google Shape;370;p26"/>
          <p:cNvSpPr txBox="1">
            <a:spLocks noGrp="1"/>
          </p:cNvSpPr>
          <p:nvPr>
            <p:ph type="subTitle" idx="14"/>
          </p:nvPr>
        </p:nvSpPr>
        <p:spPr>
          <a:xfrm>
            <a:off x="4633222" y="1386642"/>
            <a:ext cx="20052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1" name="Google Shape;371;p26"/>
          <p:cNvSpPr txBox="1">
            <a:spLocks noGrp="1"/>
          </p:cNvSpPr>
          <p:nvPr>
            <p:ph type="subTitle" idx="15"/>
          </p:nvPr>
        </p:nvSpPr>
        <p:spPr>
          <a:xfrm>
            <a:off x="4633221" y="2335946"/>
            <a:ext cx="20052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None/>
              <a:defRPr sz="2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302589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oogle Shape;407;p29"/>
          <p:cNvGrpSpPr/>
          <p:nvPr/>
        </p:nvGrpSpPr>
        <p:grpSpPr>
          <a:xfrm>
            <a:off x="293032" y="329578"/>
            <a:ext cx="8557936" cy="4484343"/>
            <a:chOff x="237551" y="300506"/>
            <a:chExt cx="8668898" cy="4542487"/>
          </a:xfrm>
        </p:grpSpPr>
        <p:sp>
          <p:nvSpPr>
            <p:cNvPr id="408" name="Google Shape;408;p29"/>
            <p:cNvSpPr/>
            <p:nvPr/>
          </p:nvSpPr>
          <p:spPr>
            <a:xfrm>
              <a:off x="237551" y="300506"/>
              <a:ext cx="8668898" cy="4542487"/>
            </a:xfrm>
            <a:custGeom>
              <a:avLst/>
              <a:gdLst/>
              <a:ahLst/>
              <a:cxnLst/>
              <a:rect l="l" t="t" r="r" b="b"/>
              <a:pathLst>
                <a:path w="170698" h="85157" extrusionOk="0">
                  <a:moveTo>
                    <a:pt x="6648" y="0"/>
                  </a:moveTo>
                  <a:cubicBezTo>
                    <a:pt x="6674" y="165"/>
                    <a:pt x="6686" y="334"/>
                    <a:pt x="6686" y="505"/>
                  </a:cubicBezTo>
                  <a:cubicBezTo>
                    <a:pt x="6686" y="2863"/>
                    <a:pt x="4228" y="4774"/>
                    <a:pt x="1196" y="4774"/>
                  </a:cubicBezTo>
                  <a:cubicBezTo>
                    <a:pt x="785" y="4774"/>
                    <a:pt x="385" y="4739"/>
                    <a:pt x="0" y="4672"/>
                  </a:cubicBezTo>
                  <a:lnTo>
                    <a:pt x="0" y="7195"/>
                  </a:lnTo>
                  <a:cubicBezTo>
                    <a:pt x="1414" y="7225"/>
                    <a:pt x="2551" y="8379"/>
                    <a:pt x="2551" y="9800"/>
                  </a:cubicBezTo>
                  <a:cubicBezTo>
                    <a:pt x="2551" y="11221"/>
                    <a:pt x="1414" y="12376"/>
                    <a:pt x="0" y="12406"/>
                  </a:cubicBezTo>
                  <a:lnTo>
                    <a:pt x="0" y="16559"/>
                  </a:lnTo>
                  <a:cubicBezTo>
                    <a:pt x="1419" y="16585"/>
                    <a:pt x="2559" y="17742"/>
                    <a:pt x="2559" y="19165"/>
                  </a:cubicBezTo>
                  <a:cubicBezTo>
                    <a:pt x="2559" y="20589"/>
                    <a:pt x="1419" y="21745"/>
                    <a:pt x="0" y="21770"/>
                  </a:cubicBezTo>
                  <a:lnTo>
                    <a:pt x="0" y="25924"/>
                  </a:lnTo>
                  <a:cubicBezTo>
                    <a:pt x="1422" y="25946"/>
                    <a:pt x="2568" y="27104"/>
                    <a:pt x="2568" y="28531"/>
                  </a:cubicBezTo>
                  <a:cubicBezTo>
                    <a:pt x="2568" y="29957"/>
                    <a:pt x="1422" y="31115"/>
                    <a:pt x="0" y="31136"/>
                  </a:cubicBezTo>
                  <a:lnTo>
                    <a:pt x="0" y="35290"/>
                  </a:lnTo>
                  <a:cubicBezTo>
                    <a:pt x="1426" y="35306"/>
                    <a:pt x="2577" y="36466"/>
                    <a:pt x="2577" y="37896"/>
                  </a:cubicBezTo>
                  <a:cubicBezTo>
                    <a:pt x="2577" y="39325"/>
                    <a:pt x="1426" y="40485"/>
                    <a:pt x="0" y="40501"/>
                  </a:cubicBezTo>
                  <a:lnTo>
                    <a:pt x="0" y="44655"/>
                  </a:lnTo>
                  <a:cubicBezTo>
                    <a:pt x="1430" y="44666"/>
                    <a:pt x="2585" y="45829"/>
                    <a:pt x="2585" y="47260"/>
                  </a:cubicBezTo>
                  <a:cubicBezTo>
                    <a:pt x="2585" y="48693"/>
                    <a:pt x="1430" y="49854"/>
                    <a:pt x="0" y="49866"/>
                  </a:cubicBezTo>
                  <a:lnTo>
                    <a:pt x="0" y="54019"/>
                  </a:lnTo>
                  <a:cubicBezTo>
                    <a:pt x="1434" y="54026"/>
                    <a:pt x="2595" y="55190"/>
                    <a:pt x="2595" y="56625"/>
                  </a:cubicBezTo>
                  <a:cubicBezTo>
                    <a:pt x="2595" y="58060"/>
                    <a:pt x="1434" y="59224"/>
                    <a:pt x="0" y="59231"/>
                  </a:cubicBezTo>
                  <a:lnTo>
                    <a:pt x="0" y="63384"/>
                  </a:lnTo>
                  <a:cubicBezTo>
                    <a:pt x="1439" y="63387"/>
                    <a:pt x="2603" y="64552"/>
                    <a:pt x="2603" y="65990"/>
                  </a:cubicBezTo>
                  <a:cubicBezTo>
                    <a:pt x="2603" y="67429"/>
                    <a:pt x="1439" y="68594"/>
                    <a:pt x="0" y="68597"/>
                  </a:cubicBezTo>
                  <a:lnTo>
                    <a:pt x="0" y="72749"/>
                  </a:lnTo>
                  <a:lnTo>
                    <a:pt x="5" y="72749"/>
                  </a:lnTo>
                  <a:cubicBezTo>
                    <a:pt x="1445" y="72749"/>
                    <a:pt x="2611" y="73916"/>
                    <a:pt x="2611" y="75356"/>
                  </a:cubicBezTo>
                  <a:cubicBezTo>
                    <a:pt x="2611" y="76795"/>
                    <a:pt x="1445" y="77962"/>
                    <a:pt x="5" y="77962"/>
                  </a:cubicBezTo>
                  <a:lnTo>
                    <a:pt x="0" y="77962"/>
                  </a:lnTo>
                  <a:lnTo>
                    <a:pt x="0" y="80307"/>
                  </a:lnTo>
                  <a:cubicBezTo>
                    <a:pt x="385" y="80240"/>
                    <a:pt x="785" y="80206"/>
                    <a:pt x="1196" y="80206"/>
                  </a:cubicBezTo>
                  <a:cubicBezTo>
                    <a:pt x="4228" y="80206"/>
                    <a:pt x="6686" y="82117"/>
                    <a:pt x="6686" y="84474"/>
                  </a:cubicBezTo>
                  <a:cubicBezTo>
                    <a:pt x="6686" y="84707"/>
                    <a:pt x="6662" y="84935"/>
                    <a:pt x="6617" y="85157"/>
                  </a:cubicBezTo>
                  <a:lnTo>
                    <a:pt x="165227" y="85157"/>
                  </a:lnTo>
                  <a:cubicBezTo>
                    <a:pt x="165180" y="84935"/>
                    <a:pt x="165156" y="84707"/>
                    <a:pt x="165156" y="84474"/>
                  </a:cubicBezTo>
                  <a:cubicBezTo>
                    <a:pt x="165156" y="82117"/>
                    <a:pt x="167614" y="80206"/>
                    <a:pt x="170646" y="80206"/>
                  </a:cubicBezTo>
                  <a:lnTo>
                    <a:pt x="170698" y="80206"/>
                  </a:lnTo>
                  <a:lnTo>
                    <a:pt x="170698" y="77962"/>
                  </a:lnTo>
                  <a:cubicBezTo>
                    <a:pt x="169259" y="77961"/>
                    <a:pt x="168094" y="76794"/>
                    <a:pt x="168094" y="75356"/>
                  </a:cubicBezTo>
                  <a:cubicBezTo>
                    <a:pt x="168094" y="73917"/>
                    <a:pt x="169259" y="72751"/>
                    <a:pt x="170698" y="72749"/>
                  </a:cubicBezTo>
                  <a:lnTo>
                    <a:pt x="170698" y="68597"/>
                  </a:lnTo>
                  <a:lnTo>
                    <a:pt x="170691" y="68597"/>
                  </a:lnTo>
                  <a:cubicBezTo>
                    <a:pt x="169252" y="68597"/>
                    <a:pt x="168085" y="67430"/>
                    <a:pt x="168085" y="65990"/>
                  </a:cubicBezTo>
                  <a:cubicBezTo>
                    <a:pt x="168085" y="64551"/>
                    <a:pt x="169252" y="63384"/>
                    <a:pt x="170691" y="63384"/>
                  </a:cubicBezTo>
                  <a:lnTo>
                    <a:pt x="170698" y="63384"/>
                  </a:lnTo>
                  <a:lnTo>
                    <a:pt x="170698" y="59231"/>
                  </a:lnTo>
                  <a:lnTo>
                    <a:pt x="170682" y="59231"/>
                  </a:lnTo>
                  <a:cubicBezTo>
                    <a:pt x="169243" y="59231"/>
                    <a:pt x="168076" y="58065"/>
                    <a:pt x="168076" y="56625"/>
                  </a:cubicBezTo>
                  <a:cubicBezTo>
                    <a:pt x="168076" y="55185"/>
                    <a:pt x="169243" y="54019"/>
                    <a:pt x="170682" y="54019"/>
                  </a:cubicBezTo>
                  <a:lnTo>
                    <a:pt x="170698" y="54019"/>
                  </a:lnTo>
                  <a:lnTo>
                    <a:pt x="170698" y="49866"/>
                  </a:lnTo>
                  <a:lnTo>
                    <a:pt x="170674" y="49866"/>
                  </a:lnTo>
                  <a:cubicBezTo>
                    <a:pt x="169234" y="49866"/>
                    <a:pt x="168068" y="48700"/>
                    <a:pt x="168068" y="47260"/>
                  </a:cubicBezTo>
                  <a:cubicBezTo>
                    <a:pt x="168068" y="45820"/>
                    <a:pt x="169234" y="44654"/>
                    <a:pt x="170674" y="44654"/>
                  </a:cubicBezTo>
                  <a:lnTo>
                    <a:pt x="170698" y="44654"/>
                  </a:lnTo>
                  <a:lnTo>
                    <a:pt x="170698" y="40501"/>
                  </a:lnTo>
                  <a:lnTo>
                    <a:pt x="170665" y="40501"/>
                  </a:lnTo>
                  <a:cubicBezTo>
                    <a:pt x="169226" y="40501"/>
                    <a:pt x="168058" y="39334"/>
                    <a:pt x="168058" y="37895"/>
                  </a:cubicBezTo>
                  <a:cubicBezTo>
                    <a:pt x="168058" y="36456"/>
                    <a:pt x="169226" y="35288"/>
                    <a:pt x="170665" y="35288"/>
                  </a:cubicBezTo>
                  <a:cubicBezTo>
                    <a:pt x="170677" y="35288"/>
                    <a:pt x="170687" y="35290"/>
                    <a:pt x="170698" y="35290"/>
                  </a:cubicBezTo>
                  <a:lnTo>
                    <a:pt x="170698" y="31136"/>
                  </a:lnTo>
                  <a:cubicBezTo>
                    <a:pt x="170685" y="31136"/>
                    <a:pt x="170671" y="31137"/>
                    <a:pt x="170656" y="31137"/>
                  </a:cubicBezTo>
                  <a:cubicBezTo>
                    <a:pt x="169217" y="31137"/>
                    <a:pt x="168050" y="29969"/>
                    <a:pt x="168050" y="28531"/>
                  </a:cubicBezTo>
                  <a:cubicBezTo>
                    <a:pt x="168050" y="27091"/>
                    <a:pt x="169217" y="25924"/>
                    <a:pt x="170656" y="25924"/>
                  </a:cubicBezTo>
                  <a:lnTo>
                    <a:pt x="170698" y="25924"/>
                  </a:lnTo>
                  <a:lnTo>
                    <a:pt x="170698" y="21770"/>
                  </a:lnTo>
                  <a:cubicBezTo>
                    <a:pt x="170681" y="21772"/>
                    <a:pt x="170665" y="21772"/>
                    <a:pt x="170648" y="21772"/>
                  </a:cubicBezTo>
                  <a:cubicBezTo>
                    <a:pt x="169208" y="21772"/>
                    <a:pt x="168042" y="20605"/>
                    <a:pt x="168042" y="19165"/>
                  </a:cubicBezTo>
                  <a:cubicBezTo>
                    <a:pt x="168042" y="17726"/>
                    <a:pt x="169208" y="16559"/>
                    <a:pt x="170648" y="16559"/>
                  </a:cubicBezTo>
                  <a:lnTo>
                    <a:pt x="170698" y="16559"/>
                  </a:lnTo>
                  <a:lnTo>
                    <a:pt x="170698" y="12405"/>
                  </a:lnTo>
                  <a:cubicBezTo>
                    <a:pt x="170679" y="12406"/>
                    <a:pt x="170659" y="12406"/>
                    <a:pt x="170639" y="12406"/>
                  </a:cubicBezTo>
                  <a:cubicBezTo>
                    <a:pt x="169200" y="12406"/>
                    <a:pt x="168032" y="11240"/>
                    <a:pt x="168032" y="9800"/>
                  </a:cubicBezTo>
                  <a:cubicBezTo>
                    <a:pt x="168032" y="8360"/>
                    <a:pt x="169200" y="7194"/>
                    <a:pt x="170639" y="7194"/>
                  </a:cubicBezTo>
                  <a:cubicBezTo>
                    <a:pt x="170659" y="7194"/>
                    <a:pt x="170679" y="7194"/>
                    <a:pt x="170698" y="7195"/>
                  </a:cubicBezTo>
                  <a:lnTo>
                    <a:pt x="170698" y="4773"/>
                  </a:lnTo>
                  <a:cubicBezTo>
                    <a:pt x="170681" y="4773"/>
                    <a:pt x="170663" y="4774"/>
                    <a:pt x="170646" y="4774"/>
                  </a:cubicBezTo>
                  <a:cubicBezTo>
                    <a:pt x="167614" y="4774"/>
                    <a:pt x="165156" y="2863"/>
                    <a:pt x="165156" y="505"/>
                  </a:cubicBezTo>
                  <a:cubicBezTo>
                    <a:pt x="165156" y="334"/>
                    <a:pt x="165170" y="165"/>
                    <a:pt x="165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565518" y="487618"/>
              <a:ext cx="8013000" cy="4168500"/>
            </a:xfrm>
            <a:prstGeom prst="plaque">
              <a:avLst>
                <a:gd name="adj" fmla="val 9021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681766" y="647284"/>
              <a:ext cx="7780500" cy="3849000"/>
            </a:xfrm>
            <a:prstGeom prst="plaque">
              <a:avLst>
                <a:gd name="adj" fmla="val 9984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29"/>
          <p:cNvGrpSpPr/>
          <p:nvPr/>
        </p:nvGrpSpPr>
        <p:grpSpPr>
          <a:xfrm>
            <a:off x="630875" y="512075"/>
            <a:ext cx="7882250" cy="4069200"/>
            <a:chOff x="630875" y="512075"/>
            <a:chExt cx="7882250" cy="4069200"/>
          </a:xfrm>
        </p:grpSpPr>
        <p:sp>
          <p:nvSpPr>
            <p:cNvPr id="412" name="Google Shape;412;p29"/>
            <p:cNvSpPr/>
            <p:nvPr/>
          </p:nvSpPr>
          <p:spPr>
            <a:xfrm>
              <a:off x="630875" y="512075"/>
              <a:ext cx="183000" cy="1830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8330125" y="512075"/>
              <a:ext cx="183000" cy="1830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9"/>
            <p:cNvSpPr/>
            <p:nvPr/>
          </p:nvSpPr>
          <p:spPr>
            <a:xfrm>
              <a:off x="630875" y="4398275"/>
              <a:ext cx="183000" cy="1830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9"/>
            <p:cNvSpPr/>
            <p:nvPr/>
          </p:nvSpPr>
          <p:spPr>
            <a:xfrm>
              <a:off x="8330125" y="4398275"/>
              <a:ext cx="183000" cy="1830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784410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30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418" name="Google Shape;418;p30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419" name="Google Shape;419;p30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0"/>
              <p:cNvSpPr/>
              <p:nvPr/>
            </p:nvSpPr>
            <p:spPr>
              <a:xfrm>
                <a:off x="587904" y="620372"/>
                <a:ext cx="7968300" cy="3903000"/>
              </a:xfrm>
              <a:prstGeom prst="plaque">
                <a:avLst>
                  <a:gd name="adj" fmla="val 13166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30"/>
            <p:cNvGrpSpPr/>
            <p:nvPr/>
          </p:nvGrpSpPr>
          <p:grpSpPr>
            <a:xfrm rot="-2700000">
              <a:off x="585630" y="560359"/>
              <a:ext cx="428939" cy="428918"/>
              <a:chOff x="5334901" y="3279108"/>
              <a:chExt cx="435409" cy="435387"/>
            </a:xfrm>
          </p:grpSpPr>
          <p:sp>
            <p:nvSpPr>
              <p:cNvPr id="422" name="Google Shape;422;p30"/>
              <p:cNvSpPr/>
              <p:nvPr/>
            </p:nvSpPr>
            <p:spPr>
              <a:xfrm>
                <a:off x="5334901" y="3279108"/>
                <a:ext cx="435409" cy="435387"/>
              </a:xfrm>
              <a:custGeom>
                <a:avLst/>
                <a:gdLst/>
                <a:ahLst/>
                <a:cxnLst/>
                <a:rect l="l" t="t" r="r" b="b"/>
                <a:pathLst>
                  <a:path w="19950" h="19949" extrusionOk="0">
                    <a:moveTo>
                      <a:pt x="9976" y="465"/>
                    </a:moveTo>
                    <a:lnTo>
                      <a:pt x="13317" y="6574"/>
                    </a:lnTo>
                    <a:cubicBezTo>
                      <a:pt x="13330" y="6599"/>
                      <a:pt x="13351" y="6620"/>
                      <a:pt x="13376" y="6633"/>
                    </a:cubicBezTo>
                    <a:lnTo>
                      <a:pt x="19485" y="9974"/>
                    </a:lnTo>
                    <a:lnTo>
                      <a:pt x="13376" y="13316"/>
                    </a:lnTo>
                    <a:cubicBezTo>
                      <a:pt x="13351" y="13330"/>
                      <a:pt x="13330" y="13351"/>
                      <a:pt x="13317" y="13375"/>
                    </a:cubicBezTo>
                    <a:lnTo>
                      <a:pt x="9976" y="19485"/>
                    </a:lnTo>
                    <a:lnTo>
                      <a:pt x="6634" y="13375"/>
                    </a:lnTo>
                    <a:cubicBezTo>
                      <a:pt x="6620" y="13351"/>
                      <a:pt x="6599" y="13330"/>
                      <a:pt x="6575" y="13316"/>
                    </a:cubicBezTo>
                    <a:lnTo>
                      <a:pt x="465" y="9974"/>
                    </a:lnTo>
                    <a:lnTo>
                      <a:pt x="6575" y="6633"/>
                    </a:lnTo>
                    <a:cubicBezTo>
                      <a:pt x="6599" y="6620"/>
                      <a:pt x="6620" y="6599"/>
                      <a:pt x="6634" y="6574"/>
                    </a:cubicBezTo>
                    <a:lnTo>
                      <a:pt x="9976" y="465"/>
                    </a:lnTo>
                    <a:close/>
                    <a:moveTo>
                      <a:pt x="9976" y="0"/>
                    </a:moveTo>
                    <a:cubicBezTo>
                      <a:pt x="9920" y="0"/>
                      <a:pt x="9870" y="30"/>
                      <a:pt x="9843" y="79"/>
                    </a:cubicBezTo>
                    <a:lnTo>
                      <a:pt x="6391" y="6390"/>
                    </a:lnTo>
                    <a:lnTo>
                      <a:pt x="79" y="9842"/>
                    </a:lnTo>
                    <a:cubicBezTo>
                      <a:pt x="31" y="9869"/>
                      <a:pt x="0" y="9919"/>
                      <a:pt x="0" y="9974"/>
                    </a:cubicBezTo>
                    <a:cubicBezTo>
                      <a:pt x="0" y="10029"/>
                      <a:pt x="31" y="10079"/>
                      <a:pt x="79" y="10106"/>
                    </a:cubicBezTo>
                    <a:lnTo>
                      <a:pt x="6391" y="13558"/>
                    </a:lnTo>
                    <a:lnTo>
                      <a:pt x="9843" y="19870"/>
                    </a:lnTo>
                    <a:cubicBezTo>
                      <a:pt x="9870" y="19919"/>
                      <a:pt x="9920" y="19948"/>
                      <a:pt x="9976" y="19948"/>
                    </a:cubicBezTo>
                    <a:cubicBezTo>
                      <a:pt x="10031" y="19948"/>
                      <a:pt x="10081" y="19919"/>
                      <a:pt x="10108" y="19870"/>
                    </a:cubicBezTo>
                    <a:lnTo>
                      <a:pt x="13560" y="13558"/>
                    </a:lnTo>
                    <a:lnTo>
                      <a:pt x="19871" y="10106"/>
                    </a:lnTo>
                    <a:cubicBezTo>
                      <a:pt x="19920" y="10079"/>
                      <a:pt x="19949" y="10029"/>
                      <a:pt x="19949" y="9974"/>
                    </a:cubicBezTo>
                    <a:cubicBezTo>
                      <a:pt x="19949" y="9919"/>
                      <a:pt x="19920" y="9869"/>
                      <a:pt x="19871" y="9842"/>
                    </a:cubicBezTo>
                    <a:lnTo>
                      <a:pt x="13560" y="6390"/>
                    </a:lnTo>
                    <a:lnTo>
                      <a:pt x="10108" y="79"/>
                    </a:lnTo>
                    <a:cubicBezTo>
                      <a:pt x="10081" y="30"/>
                      <a:pt x="10031" y="0"/>
                      <a:pt x="99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0"/>
              <p:cNvSpPr/>
              <p:nvPr/>
            </p:nvSpPr>
            <p:spPr>
              <a:xfrm>
                <a:off x="5409979" y="3354230"/>
                <a:ext cx="285231" cy="285187"/>
              </a:xfrm>
              <a:custGeom>
                <a:avLst/>
                <a:gdLst/>
                <a:ahLst/>
                <a:cxnLst/>
                <a:rect l="l" t="t" r="r" b="b"/>
                <a:pathLst>
                  <a:path w="13069" h="13067" extrusionOk="0">
                    <a:moveTo>
                      <a:pt x="6536" y="230"/>
                    </a:moveTo>
                    <a:lnTo>
                      <a:pt x="8753" y="4286"/>
                    </a:lnTo>
                    <a:cubicBezTo>
                      <a:pt x="8760" y="4298"/>
                      <a:pt x="8771" y="4309"/>
                      <a:pt x="8783" y="4315"/>
                    </a:cubicBezTo>
                    <a:lnTo>
                      <a:pt x="12837" y="6532"/>
                    </a:lnTo>
                    <a:lnTo>
                      <a:pt x="8783" y="8751"/>
                    </a:lnTo>
                    <a:cubicBezTo>
                      <a:pt x="8771" y="8757"/>
                      <a:pt x="8760" y="8767"/>
                      <a:pt x="8753" y="8780"/>
                    </a:cubicBezTo>
                    <a:lnTo>
                      <a:pt x="6536" y="12835"/>
                    </a:lnTo>
                    <a:lnTo>
                      <a:pt x="4317" y="8780"/>
                    </a:lnTo>
                    <a:cubicBezTo>
                      <a:pt x="4311" y="8767"/>
                      <a:pt x="4300" y="8757"/>
                      <a:pt x="4288" y="8751"/>
                    </a:cubicBezTo>
                    <a:lnTo>
                      <a:pt x="233" y="6532"/>
                    </a:lnTo>
                    <a:lnTo>
                      <a:pt x="4288" y="4315"/>
                    </a:lnTo>
                    <a:cubicBezTo>
                      <a:pt x="4300" y="4309"/>
                      <a:pt x="4311" y="4298"/>
                      <a:pt x="4317" y="4286"/>
                    </a:cubicBezTo>
                    <a:lnTo>
                      <a:pt x="6536" y="230"/>
                    </a:lnTo>
                    <a:close/>
                    <a:moveTo>
                      <a:pt x="6535" y="1"/>
                    </a:moveTo>
                    <a:cubicBezTo>
                      <a:pt x="6509" y="1"/>
                      <a:pt x="6482" y="13"/>
                      <a:pt x="6469" y="37"/>
                    </a:cubicBezTo>
                    <a:lnTo>
                      <a:pt x="4197" y="4193"/>
                    </a:lnTo>
                    <a:lnTo>
                      <a:pt x="41" y="6466"/>
                    </a:lnTo>
                    <a:cubicBezTo>
                      <a:pt x="16" y="6480"/>
                      <a:pt x="1" y="6504"/>
                      <a:pt x="1" y="6532"/>
                    </a:cubicBezTo>
                    <a:cubicBezTo>
                      <a:pt x="1" y="6559"/>
                      <a:pt x="16" y="6585"/>
                      <a:pt x="41" y="6598"/>
                    </a:cubicBezTo>
                    <a:lnTo>
                      <a:pt x="4197" y="8871"/>
                    </a:lnTo>
                    <a:lnTo>
                      <a:pt x="6469" y="13027"/>
                    </a:lnTo>
                    <a:cubicBezTo>
                      <a:pt x="6483" y="13052"/>
                      <a:pt x="6507" y="13067"/>
                      <a:pt x="6536" y="13067"/>
                    </a:cubicBezTo>
                    <a:cubicBezTo>
                      <a:pt x="6562" y="13067"/>
                      <a:pt x="6588" y="13052"/>
                      <a:pt x="6601" y="13027"/>
                    </a:cubicBezTo>
                    <a:lnTo>
                      <a:pt x="8874" y="8871"/>
                    </a:lnTo>
                    <a:lnTo>
                      <a:pt x="13030" y="6598"/>
                    </a:lnTo>
                    <a:cubicBezTo>
                      <a:pt x="13055" y="6585"/>
                      <a:pt x="13069" y="6559"/>
                      <a:pt x="13069" y="6532"/>
                    </a:cubicBezTo>
                    <a:cubicBezTo>
                      <a:pt x="13069" y="6504"/>
                      <a:pt x="13055" y="6480"/>
                      <a:pt x="13030" y="6466"/>
                    </a:cubicBezTo>
                    <a:lnTo>
                      <a:pt x="8874" y="4193"/>
                    </a:lnTo>
                    <a:lnTo>
                      <a:pt x="6601" y="37"/>
                    </a:lnTo>
                    <a:cubicBezTo>
                      <a:pt x="6588" y="13"/>
                      <a:pt x="6562" y="1"/>
                      <a:pt x="6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0"/>
              <p:cNvSpPr/>
              <p:nvPr/>
            </p:nvSpPr>
            <p:spPr>
              <a:xfrm>
                <a:off x="5537699" y="3481862"/>
                <a:ext cx="29813" cy="29857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8" extrusionOk="0">
                    <a:moveTo>
                      <a:pt x="684" y="1"/>
                    </a:moveTo>
                    <a:cubicBezTo>
                      <a:pt x="305" y="1"/>
                      <a:pt x="0" y="307"/>
                      <a:pt x="0" y="684"/>
                    </a:cubicBezTo>
                    <a:cubicBezTo>
                      <a:pt x="0" y="1061"/>
                      <a:pt x="305" y="1368"/>
                      <a:pt x="684" y="1368"/>
                    </a:cubicBezTo>
                    <a:cubicBezTo>
                      <a:pt x="1061" y="1368"/>
                      <a:pt x="1366" y="1061"/>
                      <a:pt x="1366" y="684"/>
                    </a:cubicBezTo>
                    <a:cubicBezTo>
                      <a:pt x="1366" y="307"/>
                      <a:pt x="1061" y="1"/>
                      <a:pt x="6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0"/>
              <p:cNvSpPr/>
              <p:nvPr/>
            </p:nvSpPr>
            <p:spPr>
              <a:xfrm>
                <a:off x="5688771" y="3340262"/>
                <a:ext cx="20385" cy="20363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3" extrusionOk="0">
                    <a:moveTo>
                      <a:pt x="467" y="0"/>
                    </a:moveTo>
                    <a:cubicBezTo>
                      <a:pt x="209" y="0"/>
                      <a:pt x="0" y="209"/>
                      <a:pt x="0" y="466"/>
                    </a:cubicBezTo>
                    <a:cubicBezTo>
                      <a:pt x="0" y="725"/>
                      <a:pt x="209" y="933"/>
                      <a:pt x="467" y="933"/>
                    </a:cubicBezTo>
                    <a:cubicBezTo>
                      <a:pt x="725" y="933"/>
                      <a:pt x="934" y="725"/>
                      <a:pt x="934" y="466"/>
                    </a:cubicBezTo>
                    <a:cubicBezTo>
                      <a:pt x="934" y="208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0"/>
              <p:cNvSpPr/>
              <p:nvPr/>
            </p:nvSpPr>
            <p:spPr>
              <a:xfrm>
                <a:off x="5396055" y="3340262"/>
                <a:ext cx="20385" cy="20363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3" extrusionOk="0">
                    <a:moveTo>
                      <a:pt x="467" y="0"/>
                    </a:moveTo>
                    <a:cubicBezTo>
                      <a:pt x="211" y="0"/>
                      <a:pt x="0" y="209"/>
                      <a:pt x="0" y="466"/>
                    </a:cubicBezTo>
                    <a:cubicBezTo>
                      <a:pt x="0" y="725"/>
                      <a:pt x="209" y="933"/>
                      <a:pt x="467" y="933"/>
                    </a:cubicBezTo>
                    <a:cubicBezTo>
                      <a:pt x="726" y="933"/>
                      <a:pt x="934" y="725"/>
                      <a:pt x="934" y="466"/>
                    </a:cubicBezTo>
                    <a:cubicBezTo>
                      <a:pt x="934" y="208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0"/>
              <p:cNvSpPr/>
              <p:nvPr/>
            </p:nvSpPr>
            <p:spPr>
              <a:xfrm>
                <a:off x="5688771" y="3632979"/>
                <a:ext cx="20385" cy="20385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4" extrusionOk="0">
                    <a:moveTo>
                      <a:pt x="467" y="0"/>
                    </a:moveTo>
                    <a:cubicBezTo>
                      <a:pt x="209" y="0"/>
                      <a:pt x="0" y="209"/>
                      <a:pt x="0" y="467"/>
                    </a:cubicBezTo>
                    <a:cubicBezTo>
                      <a:pt x="0" y="723"/>
                      <a:pt x="209" y="934"/>
                      <a:pt x="467" y="934"/>
                    </a:cubicBezTo>
                    <a:cubicBezTo>
                      <a:pt x="725" y="934"/>
                      <a:pt x="934" y="723"/>
                      <a:pt x="934" y="467"/>
                    </a:cubicBezTo>
                    <a:cubicBezTo>
                      <a:pt x="934" y="209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0"/>
              <p:cNvSpPr/>
              <p:nvPr/>
            </p:nvSpPr>
            <p:spPr>
              <a:xfrm>
                <a:off x="5396055" y="3632979"/>
                <a:ext cx="20385" cy="20385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4" extrusionOk="0">
                    <a:moveTo>
                      <a:pt x="467" y="0"/>
                    </a:moveTo>
                    <a:cubicBezTo>
                      <a:pt x="211" y="0"/>
                      <a:pt x="0" y="209"/>
                      <a:pt x="0" y="467"/>
                    </a:cubicBezTo>
                    <a:cubicBezTo>
                      <a:pt x="0" y="723"/>
                      <a:pt x="209" y="934"/>
                      <a:pt x="467" y="934"/>
                    </a:cubicBezTo>
                    <a:cubicBezTo>
                      <a:pt x="726" y="934"/>
                      <a:pt x="934" y="723"/>
                      <a:pt x="934" y="467"/>
                    </a:cubicBezTo>
                    <a:cubicBezTo>
                      <a:pt x="934" y="209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0"/>
              <p:cNvSpPr/>
              <p:nvPr/>
            </p:nvSpPr>
            <p:spPr>
              <a:xfrm>
                <a:off x="5404435" y="3348817"/>
                <a:ext cx="296318" cy="295991"/>
              </a:xfrm>
              <a:custGeom>
                <a:avLst/>
                <a:gdLst/>
                <a:ahLst/>
                <a:cxnLst/>
                <a:rect l="l" t="t" r="r" b="b"/>
                <a:pathLst>
                  <a:path w="13577" h="13562" extrusionOk="0">
                    <a:moveTo>
                      <a:pt x="84" y="0"/>
                    </a:moveTo>
                    <a:cubicBezTo>
                      <a:pt x="64" y="0"/>
                      <a:pt x="45" y="8"/>
                      <a:pt x="30" y="22"/>
                    </a:cubicBezTo>
                    <a:cubicBezTo>
                      <a:pt x="1" y="52"/>
                      <a:pt x="1" y="99"/>
                      <a:pt x="30" y="128"/>
                    </a:cubicBezTo>
                    <a:lnTo>
                      <a:pt x="13442" y="13539"/>
                    </a:lnTo>
                    <a:cubicBezTo>
                      <a:pt x="13456" y="13553"/>
                      <a:pt x="13476" y="13561"/>
                      <a:pt x="13495" y="13561"/>
                    </a:cubicBezTo>
                    <a:cubicBezTo>
                      <a:pt x="13514" y="13561"/>
                      <a:pt x="13533" y="13555"/>
                      <a:pt x="13547" y="13539"/>
                    </a:cubicBezTo>
                    <a:cubicBezTo>
                      <a:pt x="13577" y="13510"/>
                      <a:pt x="13577" y="13462"/>
                      <a:pt x="13547" y="13433"/>
                    </a:cubicBezTo>
                    <a:lnTo>
                      <a:pt x="137" y="22"/>
                    </a:lnTo>
                    <a:cubicBezTo>
                      <a:pt x="122" y="8"/>
                      <a:pt x="103" y="0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0"/>
              <p:cNvSpPr/>
              <p:nvPr/>
            </p:nvSpPr>
            <p:spPr>
              <a:xfrm>
                <a:off x="5404435" y="3348817"/>
                <a:ext cx="296318" cy="295991"/>
              </a:xfrm>
              <a:custGeom>
                <a:avLst/>
                <a:gdLst/>
                <a:ahLst/>
                <a:cxnLst/>
                <a:rect l="l" t="t" r="r" b="b"/>
                <a:pathLst>
                  <a:path w="13577" h="13562" extrusionOk="0">
                    <a:moveTo>
                      <a:pt x="13495" y="0"/>
                    </a:moveTo>
                    <a:cubicBezTo>
                      <a:pt x="13476" y="0"/>
                      <a:pt x="13456" y="8"/>
                      <a:pt x="13442" y="22"/>
                    </a:cubicBezTo>
                    <a:lnTo>
                      <a:pt x="30" y="13433"/>
                    </a:lnTo>
                    <a:cubicBezTo>
                      <a:pt x="1" y="13462"/>
                      <a:pt x="1" y="13510"/>
                      <a:pt x="30" y="13539"/>
                    </a:cubicBezTo>
                    <a:cubicBezTo>
                      <a:pt x="45" y="13553"/>
                      <a:pt x="64" y="13561"/>
                      <a:pt x="83" y="13561"/>
                    </a:cubicBezTo>
                    <a:cubicBezTo>
                      <a:pt x="102" y="13561"/>
                      <a:pt x="122" y="13555"/>
                      <a:pt x="137" y="13539"/>
                    </a:cubicBezTo>
                    <a:lnTo>
                      <a:pt x="13547" y="128"/>
                    </a:lnTo>
                    <a:cubicBezTo>
                      <a:pt x="13577" y="99"/>
                      <a:pt x="13577" y="52"/>
                      <a:pt x="13547" y="22"/>
                    </a:cubicBezTo>
                    <a:cubicBezTo>
                      <a:pt x="13533" y="8"/>
                      <a:pt x="13514" y="0"/>
                      <a:pt x="134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1" name="Google Shape;431;p30"/>
            <p:cNvGrpSpPr/>
            <p:nvPr/>
          </p:nvGrpSpPr>
          <p:grpSpPr>
            <a:xfrm rot="-2700000">
              <a:off x="585630" y="4141759"/>
              <a:ext cx="428939" cy="428918"/>
              <a:chOff x="5334901" y="3279108"/>
              <a:chExt cx="435409" cy="435387"/>
            </a:xfrm>
          </p:grpSpPr>
          <p:sp>
            <p:nvSpPr>
              <p:cNvPr id="432" name="Google Shape;432;p30"/>
              <p:cNvSpPr/>
              <p:nvPr/>
            </p:nvSpPr>
            <p:spPr>
              <a:xfrm>
                <a:off x="5334901" y="3279108"/>
                <a:ext cx="435409" cy="435387"/>
              </a:xfrm>
              <a:custGeom>
                <a:avLst/>
                <a:gdLst/>
                <a:ahLst/>
                <a:cxnLst/>
                <a:rect l="l" t="t" r="r" b="b"/>
                <a:pathLst>
                  <a:path w="19950" h="19949" extrusionOk="0">
                    <a:moveTo>
                      <a:pt x="9976" y="465"/>
                    </a:moveTo>
                    <a:lnTo>
                      <a:pt x="13317" y="6574"/>
                    </a:lnTo>
                    <a:cubicBezTo>
                      <a:pt x="13330" y="6599"/>
                      <a:pt x="13351" y="6620"/>
                      <a:pt x="13376" y="6633"/>
                    </a:cubicBezTo>
                    <a:lnTo>
                      <a:pt x="19485" y="9974"/>
                    </a:lnTo>
                    <a:lnTo>
                      <a:pt x="13376" y="13316"/>
                    </a:lnTo>
                    <a:cubicBezTo>
                      <a:pt x="13351" y="13330"/>
                      <a:pt x="13330" y="13351"/>
                      <a:pt x="13317" y="13375"/>
                    </a:cubicBezTo>
                    <a:lnTo>
                      <a:pt x="9976" y="19485"/>
                    </a:lnTo>
                    <a:lnTo>
                      <a:pt x="6634" y="13375"/>
                    </a:lnTo>
                    <a:cubicBezTo>
                      <a:pt x="6620" y="13351"/>
                      <a:pt x="6599" y="13330"/>
                      <a:pt x="6575" y="13316"/>
                    </a:cubicBezTo>
                    <a:lnTo>
                      <a:pt x="465" y="9974"/>
                    </a:lnTo>
                    <a:lnTo>
                      <a:pt x="6575" y="6633"/>
                    </a:lnTo>
                    <a:cubicBezTo>
                      <a:pt x="6599" y="6620"/>
                      <a:pt x="6620" y="6599"/>
                      <a:pt x="6634" y="6574"/>
                    </a:cubicBezTo>
                    <a:lnTo>
                      <a:pt x="9976" y="465"/>
                    </a:lnTo>
                    <a:close/>
                    <a:moveTo>
                      <a:pt x="9976" y="0"/>
                    </a:moveTo>
                    <a:cubicBezTo>
                      <a:pt x="9920" y="0"/>
                      <a:pt x="9870" y="30"/>
                      <a:pt x="9843" y="79"/>
                    </a:cubicBezTo>
                    <a:lnTo>
                      <a:pt x="6391" y="6390"/>
                    </a:lnTo>
                    <a:lnTo>
                      <a:pt x="79" y="9842"/>
                    </a:lnTo>
                    <a:cubicBezTo>
                      <a:pt x="31" y="9869"/>
                      <a:pt x="0" y="9919"/>
                      <a:pt x="0" y="9974"/>
                    </a:cubicBezTo>
                    <a:cubicBezTo>
                      <a:pt x="0" y="10029"/>
                      <a:pt x="31" y="10079"/>
                      <a:pt x="79" y="10106"/>
                    </a:cubicBezTo>
                    <a:lnTo>
                      <a:pt x="6391" y="13558"/>
                    </a:lnTo>
                    <a:lnTo>
                      <a:pt x="9843" y="19870"/>
                    </a:lnTo>
                    <a:cubicBezTo>
                      <a:pt x="9870" y="19919"/>
                      <a:pt x="9920" y="19948"/>
                      <a:pt x="9976" y="19948"/>
                    </a:cubicBezTo>
                    <a:cubicBezTo>
                      <a:pt x="10031" y="19948"/>
                      <a:pt x="10081" y="19919"/>
                      <a:pt x="10108" y="19870"/>
                    </a:cubicBezTo>
                    <a:lnTo>
                      <a:pt x="13560" y="13558"/>
                    </a:lnTo>
                    <a:lnTo>
                      <a:pt x="19871" y="10106"/>
                    </a:lnTo>
                    <a:cubicBezTo>
                      <a:pt x="19920" y="10079"/>
                      <a:pt x="19949" y="10029"/>
                      <a:pt x="19949" y="9974"/>
                    </a:cubicBezTo>
                    <a:cubicBezTo>
                      <a:pt x="19949" y="9919"/>
                      <a:pt x="19920" y="9869"/>
                      <a:pt x="19871" y="9842"/>
                    </a:cubicBezTo>
                    <a:lnTo>
                      <a:pt x="13560" y="6390"/>
                    </a:lnTo>
                    <a:lnTo>
                      <a:pt x="10108" y="79"/>
                    </a:lnTo>
                    <a:cubicBezTo>
                      <a:pt x="10081" y="30"/>
                      <a:pt x="10031" y="0"/>
                      <a:pt x="99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0"/>
              <p:cNvSpPr/>
              <p:nvPr/>
            </p:nvSpPr>
            <p:spPr>
              <a:xfrm>
                <a:off x="5409979" y="3354230"/>
                <a:ext cx="285231" cy="285187"/>
              </a:xfrm>
              <a:custGeom>
                <a:avLst/>
                <a:gdLst/>
                <a:ahLst/>
                <a:cxnLst/>
                <a:rect l="l" t="t" r="r" b="b"/>
                <a:pathLst>
                  <a:path w="13069" h="13067" extrusionOk="0">
                    <a:moveTo>
                      <a:pt x="6536" y="230"/>
                    </a:moveTo>
                    <a:lnTo>
                      <a:pt x="8753" y="4286"/>
                    </a:lnTo>
                    <a:cubicBezTo>
                      <a:pt x="8760" y="4298"/>
                      <a:pt x="8771" y="4309"/>
                      <a:pt x="8783" y="4315"/>
                    </a:cubicBezTo>
                    <a:lnTo>
                      <a:pt x="12837" y="6532"/>
                    </a:lnTo>
                    <a:lnTo>
                      <a:pt x="8783" y="8751"/>
                    </a:lnTo>
                    <a:cubicBezTo>
                      <a:pt x="8771" y="8757"/>
                      <a:pt x="8760" y="8767"/>
                      <a:pt x="8753" y="8780"/>
                    </a:cubicBezTo>
                    <a:lnTo>
                      <a:pt x="6536" y="12835"/>
                    </a:lnTo>
                    <a:lnTo>
                      <a:pt x="4317" y="8780"/>
                    </a:lnTo>
                    <a:cubicBezTo>
                      <a:pt x="4311" y="8767"/>
                      <a:pt x="4300" y="8757"/>
                      <a:pt x="4288" y="8751"/>
                    </a:cubicBezTo>
                    <a:lnTo>
                      <a:pt x="233" y="6532"/>
                    </a:lnTo>
                    <a:lnTo>
                      <a:pt x="4288" y="4315"/>
                    </a:lnTo>
                    <a:cubicBezTo>
                      <a:pt x="4300" y="4309"/>
                      <a:pt x="4311" y="4298"/>
                      <a:pt x="4317" y="4286"/>
                    </a:cubicBezTo>
                    <a:lnTo>
                      <a:pt x="6536" y="230"/>
                    </a:lnTo>
                    <a:close/>
                    <a:moveTo>
                      <a:pt x="6535" y="1"/>
                    </a:moveTo>
                    <a:cubicBezTo>
                      <a:pt x="6509" y="1"/>
                      <a:pt x="6482" y="13"/>
                      <a:pt x="6469" y="37"/>
                    </a:cubicBezTo>
                    <a:lnTo>
                      <a:pt x="4197" y="4193"/>
                    </a:lnTo>
                    <a:lnTo>
                      <a:pt x="41" y="6466"/>
                    </a:lnTo>
                    <a:cubicBezTo>
                      <a:pt x="16" y="6480"/>
                      <a:pt x="1" y="6504"/>
                      <a:pt x="1" y="6532"/>
                    </a:cubicBezTo>
                    <a:cubicBezTo>
                      <a:pt x="1" y="6559"/>
                      <a:pt x="16" y="6585"/>
                      <a:pt x="41" y="6598"/>
                    </a:cubicBezTo>
                    <a:lnTo>
                      <a:pt x="4197" y="8871"/>
                    </a:lnTo>
                    <a:lnTo>
                      <a:pt x="6469" y="13027"/>
                    </a:lnTo>
                    <a:cubicBezTo>
                      <a:pt x="6483" y="13052"/>
                      <a:pt x="6507" y="13067"/>
                      <a:pt x="6536" y="13067"/>
                    </a:cubicBezTo>
                    <a:cubicBezTo>
                      <a:pt x="6562" y="13067"/>
                      <a:pt x="6588" y="13052"/>
                      <a:pt x="6601" y="13027"/>
                    </a:cubicBezTo>
                    <a:lnTo>
                      <a:pt x="8874" y="8871"/>
                    </a:lnTo>
                    <a:lnTo>
                      <a:pt x="13030" y="6598"/>
                    </a:lnTo>
                    <a:cubicBezTo>
                      <a:pt x="13055" y="6585"/>
                      <a:pt x="13069" y="6559"/>
                      <a:pt x="13069" y="6532"/>
                    </a:cubicBezTo>
                    <a:cubicBezTo>
                      <a:pt x="13069" y="6504"/>
                      <a:pt x="13055" y="6480"/>
                      <a:pt x="13030" y="6466"/>
                    </a:cubicBezTo>
                    <a:lnTo>
                      <a:pt x="8874" y="4193"/>
                    </a:lnTo>
                    <a:lnTo>
                      <a:pt x="6601" y="37"/>
                    </a:lnTo>
                    <a:cubicBezTo>
                      <a:pt x="6588" y="13"/>
                      <a:pt x="6562" y="1"/>
                      <a:pt x="6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0"/>
              <p:cNvSpPr/>
              <p:nvPr/>
            </p:nvSpPr>
            <p:spPr>
              <a:xfrm>
                <a:off x="5537699" y="3481862"/>
                <a:ext cx="29813" cy="29857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8" extrusionOk="0">
                    <a:moveTo>
                      <a:pt x="684" y="1"/>
                    </a:moveTo>
                    <a:cubicBezTo>
                      <a:pt x="305" y="1"/>
                      <a:pt x="0" y="307"/>
                      <a:pt x="0" y="684"/>
                    </a:cubicBezTo>
                    <a:cubicBezTo>
                      <a:pt x="0" y="1061"/>
                      <a:pt x="305" y="1368"/>
                      <a:pt x="684" y="1368"/>
                    </a:cubicBezTo>
                    <a:cubicBezTo>
                      <a:pt x="1061" y="1368"/>
                      <a:pt x="1366" y="1061"/>
                      <a:pt x="1366" y="684"/>
                    </a:cubicBezTo>
                    <a:cubicBezTo>
                      <a:pt x="1366" y="307"/>
                      <a:pt x="1061" y="1"/>
                      <a:pt x="6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0"/>
              <p:cNvSpPr/>
              <p:nvPr/>
            </p:nvSpPr>
            <p:spPr>
              <a:xfrm>
                <a:off x="5688771" y="3340262"/>
                <a:ext cx="20385" cy="20363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3" extrusionOk="0">
                    <a:moveTo>
                      <a:pt x="467" y="0"/>
                    </a:moveTo>
                    <a:cubicBezTo>
                      <a:pt x="209" y="0"/>
                      <a:pt x="0" y="209"/>
                      <a:pt x="0" y="466"/>
                    </a:cubicBezTo>
                    <a:cubicBezTo>
                      <a:pt x="0" y="725"/>
                      <a:pt x="209" y="933"/>
                      <a:pt x="467" y="933"/>
                    </a:cubicBezTo>
                    <a:cubicBezTo>
                      <a:pt x="725" y="933"/>
                      <a:pt x="934" y="725"/>
                      <a:pt x="934" y="466"/>
                    </a:cubicBezTo>
                    <a:cubicBezTo>
                      <a:pt x="934" y="208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0"/>
              <p:cNvSpPr/>
              <p:nvPr/>
            </p:nvSpPr>
            <p:spPr>
              <a:xfrm>
                <a:off x="5396055" y="3340262"/>
                <a:ext cx="20385" cy="20363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3" extrusionOk="0">
                    <a:moveTo>
                      <a:pt x="467" y="0"/>
                    </a:moveTo>
                    <a:cubicBezTo>
                      <a:pt x="211" y="0"/>
                      <a:pt x="0" y="209"/>
                      <a:pt x="0" y="466"/>
                    </a:cubicBezTo>
                    <a:cubicBezTo>
                      <a:pt x="0" y="725"/>
                      <a:pt x="209" y="933"/>
                      <a:pt x="467" y="933"/>
                    </a:cubicBezTo>
                    <a:cubicBezTo>
                      <a:pt x="726" y="933"/>
                      <a:pt x="934" y="725"/>
                      <a:pt x="934" y="466"/>
                    </a:cubicBezTo>
                    <a:cubicBezTo>
                      <a:pt x="934" y="208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0"/>
              <p:cNvSpPr/>
              <p:nvPr/>
            </p:nvSpPr>
            <p:spPr>
              <a:xfrm>
                <a:off x="5688771" y="3632979"/>
                <a:ext cx="20385" cy="20385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4" extrusionOk="0">
                    <a:moveTo>
                      <a:pt x="467" y="0"/>
                    </a:moveTo>
                    <a:cubicBezTo>
                      <a:pt x="209" y="0"/>
                      <a:pt x="0" y="209"/>
                      <a:pt x="0" y="467"/>
                    </a:cubicBezTo>
                    <a:cubicBezTo>
                      <a:pt x="0" y="723"/>
                      <a:pt x="209" y="934"/>
                      <a:pt x="467" y="934"/>
                    </a:cubicBezTo>
                    <a:cubicBezTo>
                      <a:pt x="725" y="934"/>
                      <a:pt x="934" y="723"/>
                      <a:pt x="934" y="467"/>
                    </a:cubicBezTo>
                    <a:cubicBezTo>
                      <a:pt x="934" y="209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0"/>
              <p:cNvSpPr/>
              <p:nvPr/>
            </p:nvSpPr>
            <p:spPr>
              <a:xfrm>
                <a:off x="5396055" y="3632979"/>
                <a:ext cx="20385" cy="20385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4" extrusionOk="0">
                    <a:moveTo>
                      <a:pt x="467" y="0"/>
                    </a:moveTo>
                    <a:cubicBezTo>
                      <a:pt x="211" y="0"/>
                      <a:pt x="0" y="209"/>
                      <a:pt x="0" y="467"/>
                    </a:cubicBezTo>
                    <a:cubicBezTo>
                      <a:pt x="0" y="723"/>
                      <a:pt x="209" y="934"/>
                      <a:pt x="467" y="934"/>
                    </a:cubicBezTo>
                    <a:cubicBezTo>
                      <a:pt x="726" y="934"/>
                      <a:pt x="934" y="723"/>
                      <a:pt x="934" y="467"/>
                    </a:cubicBezTo>
                    <a:cubicBezTo>
                      <a:pt x="934" y="209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0"/>
              <p:cNvSpPr/>
              <p:nvPr/>
            </p:nvSpPr>
            <p:spPr>
              <a:xfrm>
                <a:off x="5404435" y="3348817"/>
                <a:ext cx="296318" cy="295991"/>
              </a:xfrm>
              <a:custGeom>
                <a:avLst/>
                <a:gdLst/>
                <a:ahLst/>
                <a:cxnLst/>
                <a:rect l="l" t="t" r="r" b="b"/>
                <a:pathLst>
                  <a:path w="13577" h="13562" extrusionOk="0">
                    <a:moveTo>
                      <a:pt x="84" y="0"/>
                    </a:moveTo>
                    <a:cubicBezTo>
                      <a:pt x="64" y="0"/>
                      <a:pt x="45" y="8"/>
                      <a:pt x="30" y="22"/>
                    </a:cubicBezTo>
                    <a:cubicBezTo>
                      <a:pt x="1" y="52"/>
                      <a:pt x="1" y="99"/>
                      <a:pt x="30" y="128"/>
                    </a:cubicBezTo>
                    <a:lnTo>
                      <a:pt x="13442" y="13539"/>
                    </a:lnTo>
                    <a:cubicBezTo>
                      <a:pt x="13456" y="13553"/>
                      <a:pt x="13476" y="13561"/>
                      <a:pt x="13495" y="13561"/>
                    </a:cubicBezTo>
                    <a:cubicBezTo>
                      <a:pt x="13514" y="13561"/>
                      <a:pt x="13533" y="13555"/>
                      <a:pt x="13547" y="13539"/>
                    </a:cubicBezTo>
                    <a:cubicBezTo>
                      <a:pt x="13577" y="13510"/>
                      <a:pt x="13577" y="13462"/>
                      <a:pt x="13547" y="13433"/>
                    </a:cubicBezTo>
                    <a:lnTo>
                      <a:pt x="137" y="22"/>
                    </a:lnTo>
                    <a:cubicBezTo>
                      <a:pt x="122" y="8"/>
                      <a:pt x="103" y="0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0"/>
              <p:cNvSpPr/>
              <p:nvPr/>
            </p:nvSpPr>
            <p:spPr>
              <a:xfrm>
                <a:off x="5404435" y="3348817"/>
                <a:ext cx="296318" cy="295991"/>
              </a:xfrm>
              <a:custGeom>
                <a:avLst/>
                <a:gdLst/>
                <a:ahLst/>
                <a:cxnLst/>
                <a:rect l="l" t="t" r="r" b="b"/>
                <a:pathLst>
                  <a:path w="13577" h="13562" extrusionOk="0">
                    <a:moveTo>
                      <a:pt x="13495" y="0"/>
                    </a:moveTo>
                    <a:cubicBezTo>
                      <a:pt x="13476" y="0"/>
                      <a:pt x="13456" y="8"/>
                      <a:pt x="13442" y="22"/>
                    </a:cubicBezTo>
                    <a:lnTo>
                      <a:pt x="30" y="13433"/>
                    </a:lnTo>
                    <a:cubicBezTo>
                      <a:pt x="1" y="13462"/>
                      <a:pt x="1" y="13510"/>
                      <a:pt x="30" y="13539"/>
                    </a:cubicBezTo>
                    <a:cubicBezTo>
                      <a:pt x="45" y="13553"/>
                      <a:pt x="64" y="13561"/>
                      <a:pt x="83" y="13561"/>
                    </a:cubicBezTo>
                    <a:cubicBezTo>
                      <a:pt x="102" y="13561"/>
                      <a:pt x="122" y="13555"/>
                      <a:pt x="137" y="13539"/>
                    </a:cubicBezTo>
                    <a:lnTo>
                      <a:pt x="13547" y="128"/>
                    </a:lnTo>
                    <a:cubicBezTo>
                      <a:pt x="13577" y="99"/>
                      <a:pt x="13577" y="52"/>
                      <a:pt x="13547" y="22"/>
                    </a:cubicBezTo>
                    <a:cubicBezTo>
                      <a:pt x="13533" y="8"/>
                      <a:pt x="13514" y="0"/>
                      <a:pt x="134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30"/>
            <p:cNvGrpSpPr/>
            <p:nvPr/>
          </p:nvGrpSpPr>
          <p:grpSpPr>
            <a:xfrm rot="-2700000">
              <a:off x="8129430" y="560359"/>
              <a:ext cx="428939" cy="428918"/>
              <a:chOff x="5334901" y="3279108"/>
              <a:chExt cx="435409" cy="435387"/>
            </a:xfrm>
          </p:grpSpPr>
          <p:sp>
            <p:nvSpPr>
              <p:cNvPr id="442" name="Google Shape;442;p30"/>
              <p:cNvSpPr/>
              <p:nvPr/>
            </p:nvSpPr>
            <p:spPr>
              <a:xfrm>
                <a:off x="5334901" y="3279108"/>
                <a:ext cx="435409" cy="435387"/>
              </a:xfrm>
              <a:custGeom>
                <a:avLst/>
                <a:gdLst/>
                <a:ahLst/>
                <a:cxnLst/>
                <a:rect l="l" t="t" r="r" b="b"/>
                <a:pathLst>
                  <a:path w="19950" h="19949" extrusionOk="0">
                    <a:moveTo>
                      <a:pt x="9976" y="465"/>
                    </a:moveTo>
                    <a:lnTo>
                      <a:pt x="13317" y="6574"/>
                    </a:lnTo>
                    <a:cubicBezTo>
                      <a:pt x="13330" y="6599"/>
                      <a:pt x="13351" y="6620"/>
                      <a:pt x="13376" y="6633"/>
                    </a:cubicBezTo>
                    <a:lnTo>
                      <a:pt x="19485" y="9974"/>
                    </a:lnTo>
                    <a:lnTo>
                      <a:pt x="13376" y="13316"/>
                    </a:lnTo>
                    <a:cubicBezTo>
                      <a:pt x="13351" y="13330"/>
                      <a:pt x="13330" y="13351"/>
                      <a:pt x="13317" y="13375"/>
                    </a:cubicBezTo>
                    <a:lnTo>
                      <a:pt x="9976" y="19485"/>
                    </a:lnTo>
                    <a:lnTo>
                      <a:pt x="6634" y="13375"/>
                    </a:lnTo>
                    <a:cubicBezTo>
                      <a:pt x="6620" y="13351"/>
                      <a:pt x="6599" y="13330"/>
                      <a:pt x="6575" y="13316"/>
                    </a:cubicBezTo>
                    <a:lnTo>
                      <a:pt x="465" y="9974"/>
                    </a:lnTo>
                    <a:lnTo>
                      <a:pt x="6575" y="6633"/>
                    </a:lnTo>
                    <a:cubicBezTo>
                      <a:pt x="6599" y="6620"/>
                      <a:pt x="6620" y="6599"/>
                      <a:pt x="6634" y="6574"/>
                    </a:cubicBezTo>
                    <a:lnTo>
                      <a:pt x="9976" y="465"/>
                    </a:lnTo>
                    <a:close/>
                    <a:moveTo>
                      <a:pt x="9976" y="0"/>
                    </a:moveTo>
                    <a:cubicBezTo>
                      <a:pt x="9920" y="0"/>
                      <a:pt x="9870" y="30"/>
                      <a:pt x="9843" y="79"/>
                    </a:cubicBezTo>
                    <a:lnTo>
                      <a:pt x="6391" y="6390"/>
                    </a:lnTo>
                    <a:lnTo>
                      <a:pt x="79" y="9842"/>
                    </a:lnTo>
                    <a:cubicBezTo>
                      <a:pt x="31" y="9869"/>
                      <a:pt x="0" y="9919"/>
                      <a:pt x="0" y="9974"/>
                    </a:cubicBezTo>
                    <a:cubicBezTo>
                      <a:pt x="0" y="10029"/>
                      <a:pt x="31" y="10079"/>
                      <a:pt x="79" y="10106"/>
                    </a:cubicBezTo>
                    <a:lnTo>
                      <a:pt x="6391" y="13558"/>
                    </a:lnTo>
                    <a:lnTo>
                      <a:pt x="9843" y="19870"/>
                    </a:lnTo>
                    <a:cubicBezTo>
                      <a:pt x="9870" y="19919"/>
                      <a:pt x="9920" y="19948"/>
                      <a:pt x="9976" y="19948"/>
                    </a:cubicBezTo>
                    <a:cubicBezTo>
                      <a:pt x="10031" y="19948"/>
                      <a:pt x="10081" y="19919"/>
                      <a:pt x="10108" y="19870"/>
                    </a:cubicBezTo>
                    <a:lnTo>
                      <a:pt x="13560" y="13558"/>
                    </a:lnTo>
                    <a:lnTo>
                      <a:pt x="19871" y="10106"/>
                    </a:lnTo>
                    <a:cubicBezTo>
                      <a:pt x="19920" y="10079"/>
                      <a:pt x="19949" y="10029"/>
                      <a:pt x="19949" y="9974"/>
                    </a:cubicBezTo>
                    <a:cubicBezTo>
                      <a:pt x="19949" y="9919"/>
                      <a:pt x="19920" y="9869"/>
                      <a:pt x="19871" y="9842"/>
                    </a:cubicBezTo>
                    <a:lnTo>
                      <a:pt x="13560" y="6390"/>
                    </a:lnTo>
                    <a:lnTo>
                      <a:pt x="10108" y="79"/>
                    </a:lnTo>
                    <a:cubicBezTo>
                      <a:pt x="10081" y="30"/>
                      <a:pt x="10031" y="0"/>
                      <a:pt x="99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0"/>
              <p:cNvSpPr/>
              <p:nvPr/>
            </p:nvSpPr>
            <p:spPr>
              <a:xfrm>
                <a:off x="5409979" y="3354230"/>
                <a:ext cx="285231" cy="285187"/>
              </a:xfrm>
              <a:custGeom>
                <a:avLst/>
                <a:gdLst/>
                <a:ahLst/>
                <a:cxnLst/>
                <a:rect l="l" t="t" r="r" b="b"/>
                <a:pathLst>
                  <a:path w="13069" h="13067" extrusionOk="0">
                    <a:moveTo>
                      <a:pt x="6536" y="230"/>
                    </a:moveTo>
                    <a:lnTo>
                      <a:pt x="8753" y="4286"/>
                    </a:lnTo>
                    <a:cubicBezTo>
                      <a:pt x="8760" y="4298"/>
                      <a:pt x="8771" y="4309"/>
                      <a:pt x="8783" y="4315"/>
                    </a:cubicBezTo>
                    <a:lnTo>
                      <a:pt x="12837" y="6532"/>
                    </a:lnTo>
                    <a:lnTo>
                      <a:pt x="8783" y="8751"/>
                    </a:lnTo>
                    <a:cubicBezTo>
                      <a:pt x="8771" y="8757"/>
                      <a:pt x="8760" y="8767"/>
                      <a:pt x="8753" y="8780"/>
                    </a:cubicBezTo>
                    <a:lnTo>
                      <a:pt x="6536" y="12835"/>
                    </a:lnTo>
                    <a:lnTo>
                      <a:pt x="4317" y="8780"/>
                    </a:lnTo>
                    <a:cubicBezTo>
                      <a:pt x="4311" y="8767"/>
                      <a:pt x="4300" y="8757"/>
                      <a:pt x="4288" y="8751"/>
                    </a:cubicBezTo>
                    <a:lnTo>
                      <a:pt x="233" y="6532"/>
                    </a:lnTo>
                    <a:lnTo>
                      <a:pt x="4288" y="4315"/>
                    </a:lnTo>
                    <a:cubicBezTo>
                      <a:pt x="4300" y="4309"/>
                      <a:pt x="4311" y="4298"/>
                      <a:pt x="4317" y="4286"/>
                    </a:cubicBezTo>
                    <a:lnTo>
                      <a:pt x="6536" y="230"/>
                    </a:lnTo>
                    <a:close/>
                    <a:moveTo>
                      <a:pt x="6535" y="1"/>
                    </a:moveTo>
                    <a:cubicBezTo>
                      <a:pt x="6509" y="1"/>
                      <a:pt x="6482" y="13"/>
                      <a:pt x="6469" y="37"/>
                    </a:cubicBezTo>
                    <a:lnTo>
                      <a:pt x="4197" y="4193"/>
                    </a:lnTo>
                    <a:lnTo>
                      <a:pt x="41" y="6466"/>
                    </a:lnTo>
                    <a:cubicBezTo>
                      <a:pt x="16" y="6480"/>
                      <a:pt x="1" y="6504"/>
                      <a:pt x="1" y="6532"/>
                    </a:cubicBezTo>
                    <a:cubicBezTo>
                      <a:pt x="1" y="6559"/>
                      <a:pt x="16" y="6585"/>
                      <a:pt x="41" y="6598"/>
                    </a:cubicBezTo>
                    <a:lnTo>
                      <a:pt x="4197" y="8871"/>
                    </a:lnTo>
                    <a:lnTo>
                      <a:pt x="6469" y="13027"/>
                    </a:lnTo>
                    <a:cubicBezTo>
                      <a:pt x="6483" y="13052"/>
                      <a:pt x="6507" y="13067"/>
                      <a:pt x="6536" y="13067"/>
                    </a:cubicBezTo>
                    <a:cubicBezTo>
                      <a:pt x="6562" y="13067"/>
                      <a:pt x="6588" y="13052"/>
                      <a:pt x="6601" y="13027"/>
                    </a:cubicBezTo>
                    <a:lnTo>
                      <a:pt x="8874" y="8871"/>
                    </a:lnTo>
                    <a:lnTo>
                      <a:pt x="13030" y="6598"/>
                    </a:lnTo>
                    <a:cubicBezTo>
                      <a:pt x="13055" y="6585"/>
                      <a:pt x="13069" y="6559"/>
                      <a:pt x="13069" y="6532"/>
                    </a:cubicBezTo>
                    <a:cubicBezTo>
                      <a:pt x="13069" y="6504"/>
                      <a:pt x="13055" y="6480"/>
                      <a:pt x="13030" y="6466"/>
                    </a:cubicBezTo>
                    <a:lnTo>
                      <a:pt x="8874" y="4193"/>
                    </a:lnTo>
                    <a:lnTo>
                      <a:pt x="6601" y="37"/>
                    </a:lnTo>
                    <a:cubicBezTo>
                      <a:pt x="6588" y="13"/>
                      <a:pt x="6562" y="1"/>
                      <a:pt x="6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0"/>
              <p:cNvSpPr/>
              <p:nvPr/>
            </p:nvSpPr>
            <p:spPr>
              <a:xfrm>
                <a:off x="5537699" y="3481862"/>
                <a:ext cx="29813" cy="29857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8" extrusionOk="0">
                    <a:moveTo>
                      <a:pt x="684" y="1"/>
                    </a:moveTo>
                    <a:cubicBezTo>
                      <a:pt x="305" y="1"/>
                      <a:pt x="0" y="307"/>
                      <a:pt x="0" y="684"/>
                    </a:cubicBezTo>
                    <a:cubicBezTo>
                      <a:pt x="0" y="1061"/>
                      <a:pt x="305" y="1368"/>
                      <a:pt x="684" y="1368"/>
                    </a:cubicBezTo>
                    <a:cubicBezTo>
                      <a:pt x="1061" y="1368"/>
                      <a:pt x="1366" y="1061"/>
                      <a:pt x="1366" y="684"/>
                    </a:cubicBezTo>
                    <a:cubicBezTo>
                      <a:pt x="1366" y="307"/>
                      <a:pt x="1061" y="1"/>
                      <a:pt x="6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0"/>
              <p:cNvSpPr/>
              <p:nvPr/>
            </p:nvSpPr>
            <p:spPr>
              <a:xfrm>
                <a:off x="5688771" y="3340262"/>
                <a:ext cx="20385" cy="20363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3" extrusionOk="0">
                    <a:moveTo>
                      <a:pt x="467" y="0"/>
                    </a:moveTo>
                    <a:cubicBezTo>
                      <a:pt x="209" y="0"/>
                      <a:pt x="0" y="209"/>
                      <a:pt x="0" y="466"/>
                    </a:cubicBezTo>
                    <a:cubicBezTo>
                      <a:pt x="0" y="725"/>
                      <a:pt x="209" y="933"/>
                      <a:pt x="467" y="933"/>
                    </a:cubicBezTo>
                    <a:cubicBezTo>
                      <a:pt x="725" y="933"/>
                      <a:pt x="934" y="725"/>
                      <a:pt x="934" y="466"/>
                    </a:cubicBezTo>
                    <a:cubicBezTo>
                      <a:pt x="934" y="208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0"/>
              <p:cNvSpPr/>
              <p:nvPr/>
            </p:nvSpPr>
            <p:spPr>
              <a:xfrm>
                <a:off x="5396055" y="3340262"/>
                <a:ext cx="20385" cy="20363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3" extrusionOk="0">
                    <a:moveTo>
                      <a:pt x="467" y="0"/>
                    </a:moveTo>
                    <a:cubicBezTo>
                      <a:pt x="211" y="0"/>
                      <a:pt x="0" y="209"/>
                      <a:pt x="0" y="466"/>
                    </a:cubicBezTo>
                    <a:cubicBezTo>
                      <a:pt x="0" y="725"/>
                      <a:pt x="209" y="933"/>
                      <a:pt x="467" y="933"/>
                    </a:cubicBezTo>
                    <a:cubicBezTo>
                      <a:pt x="726" y="933"/>
                      <a:pt x="934" y="725"/>
                      <a:pt x="934" y="466"/>
                    </a:cubicBezTo>
                    <a:cubicBezTo>
                      <a:pt x="934" y="208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0"/>
              <p:cNvSpPr/>
              <p:nvPr/>
            </p:nvSpPr>
            <p:spPr>
              <a:xfrm>
                <a:off x="5688771" y="3632979"/>
                <a:ext cx="20385" cy="20385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4" extrusionOk="0">
                    <a:moveTo>
                      <a:pt x="467" y="0"/>
                    </a:moveTo>
                    <a:cubicBezTo>
                      <a:pt x="209" y="0"/>
                      <a:pt x="0" y="209"/>
                      <a:pt x="0" y="467"/>
                    </a:cubicBezTo>
                    <a:cubicBezTo>
                      <a:pt x="0" y="723"/>
                      <a:pt x="209" y="934"/>
                      <a:pt x="467" y="934"/>
                    </a:cubicBezTo>
                    <a:cubicBezTo>
                      <a:pt x="725" y="934"/>
                      <a:pt x="934" y="723"/>
                      <a:pt x="934" y="467"/>
                    </a:cubicBezTo>
                    <a:cubicBezTo>
                      <a:pt x="934" y="209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0"/>
              <p:cNvSpPr/>
              <p:nvPr/>
            </p:nvSpPr>
            <p:spPr>
              <a:xfrm>
                <a:off x="5396055" y="3632979"/>
                <a:ext cx="20385" cy="20385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4" extrusionOk="0">
                    <a:moveTo>
                      <a:pt x="467" y="0"/>
                    </a:moveTo>
                    <a:cubicBezTo>
                      <a:pt x="211" y="0"/>
                      <a:pt x="0" y="209"/>
                      <a:pt x="0" y="467"/>
                    </a:cubicBezTo>
                    <a:cubicBezTo>
                      <a:pt x="0" y="723"/>
                      <a:pt x="209" y="934"/>
                      <a:pt x="467" y="934"/>
                    </a:cubicBezTo>
                    <a:cubicBezTo>
                      <a:pt x="726" y="934"/>
                      <a:pt x="934" y="723"/>
                      <a:pt x="934" y="467"/>
                    </a:cubicBezTo>
                    <a:cubicBezTo>
                      <a:pt x="934" y="209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0"/>
              <p:cNvSpPr/>
              <p:nvPr/>
            </p:nvSpPr>
            <p:spPr>
              <a:xfrm>
                <a:off x="5404435" y="3348817"/>
                <a:ext cx="296318" cy="295991"/>
              </a:xfrm>
              <a:custGeom>
                <a:avLst/>
                <a:gdLst/>
                <a:ahLst/>
                <a:cxnLst/>
                <a:rect l="l" t="t" r="r" b="b"/>
                <a:pathLst>
                  <a:path w="13577" h="13562" extrusionOk="0">
                    <a:moveTo>
                      <a:pt x="84" y="0"/>
                    </a:moveTo>
                    <a:cubicBezTo>
                      <a:pt x="64" y="0"/>
                      <a:pt x="45" y="8"/>
                      <a:pt x="30" y="22"/>
                    </a:cubicBezTo>
                    <a:cubicBezTo>
                      <a:pt x="1" y="52"/>
                      <a:pt x="1" y="99"/>
                      <a:pt x="30" y="128"/>
                    </a:cubicBezTo>
                    <a:lnTo>
                      <a:pt x="13442" y="13539"/>
                    </a:lnTo>
                    <a:cubicBezTo>
                      <a:pt x="13456" y="13553"/>
                      <a:pt x="13476" y="13561"/>
                      <a:pt x="13495" y="13561"/>
                    </a:cubicBezTo>
                    <a:cubicBezTo>
                      <a:pt x="13514" y="13561"/>
                      <a:pt x="13533" y="13555"/>
                      <a:pt x="13547" y="13539"/>
                    </a:cubicBezTo>
                    <a:cubicBezTo>
                      <a:pt x="13577" y="13510"/>
                      <a:pt x="13577" y="13462"/>
                      <a:pt x="13547" y="13433"/>
                    </a:cubicBezTo>
                    <a:lnTo>
                      <a:pt x="137" y="22"/>
                    </a:lnTo>
                    <a:cubicBezTo>
                      <a:pt x="122" y="8"/>
                      <a:pt x="103" y="0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0"/>
              <p:cNvSpPr/>
              <p:nvPr/>
            </p:nvSpPr>
            <p:spPr>
              <a:xfrm>
                <a:off x="5404435" y="3348817"/>
                <a:ext cx="296318" cy="295991"/>
              </a:xfrm>
              <a:custGeom>
                <a:avLst/>
                <a:gdLst/>
                <a:ahLst/>
                <a:cxnLst/>
                <a:rect l="l" t="t" r="r" b="b"/>
                <a:pathLst>
                  <a:path w="13577" h="13562" extrusionOk="0">
                    <a:moveTo>
                      <a:pt x="13495" y="0"/>
                    </a:moveTo>
                    <a:cubicBezTo>
                      <a:pt x="13476" y="0"/>
                      <a:pt x="13456" y="8"/>
                      <a:pt x="13442" y="22"/>
                    </a:cubicBezTo>
                    <a:lnTo>
                      <a:pt x="30" y="13433"/>
                    </a:lnTo>
                    <a:cubicBezTo>
                      <a:pt x="1" y="13462"/>
                      <a:pt x="1" y="13510"/>
                      <a:pt x="30" y="13539"/>
                    </a:cubicBezTo>
                    <a:cubicBezTo>
                      <a:pt x="45" y="13553"/>
                      <a:pt x="64" y="13561"/>
                      <a:pt x="83" y="13561"/>
                    </a:cubicBezTo>
                    <a:cubicBezTo>
                      <a:pt x="102" y="13561"/>
                      <a:pt x="122" y="13555"/>
                      <a:pt x="137" y="13539"/>
                    </a:cubicBezTo>
                    <a:lnTo>
                      <a:pt x="13547" y="128"/>
                    </a:lnTo>
                    <a:cubicBezTo>
                      <a:pt x="13577" y="99"/>
                      <a:pt x="13577" y="52"/>
                      <a:pt x="13547" y="22"/>
                    </a:cubicBezTo>
                    <a:cubicBezTo>
                      <a:pt x="13533" y="8"/>
                      <a:pt x="13514" y="0"/>
                      <a:pt x="134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1" name="Google Shape;451;p30"/>
            <p:cNvGrpSpPr/>
            <p:nvPr/>
          </p:nvGrpSpPr>
          <p:grpSpPr>
            <a:xfrm rot="-2700000">
              <a:off x="8129430" y="4141759"/>
              <a:ext cx="428939" cy="428918"/>
              <a:chOff x="5334901" y="3279108"/>
              <a:chExt cx="435409" cy="435387"/>
            </a:xfrm>
          </p:grpSpPr>
          <p:sp>
            <p:nvSpPr>
              <p:cNvPr id="452" name="Google Shape;452;p30"/>
              <p:cNvSpPr/>
              <p:nvPr/>
            </p:nvSpPr>
            <p:spPr>
              <a:xfrm>
                <a:off x="5334901" y="3279108"/>
                <a:ext cx="435409" cy="435387"/>
              </a:xfrm>
              <a:custGeom>
                <a:avLst/>
                <a:gdLst/>
                <a:ahLst/>
                <a:cxnLst/>
                <a:rect l="l" t="t" r="r" b="b"/>
                <a:pathLst>
                  <a:path w="19950" h="19949" extrusionOk="0">
                    <a:moveTo>
                      <a:pt x="9976" y="465"/>
                    </a:moveTo>
                    <a:lnTo>
                      <a:pt x="13317" y="6574"/>
                    </a:lnTo>
                    <a:cubicBezTo>
                      <a:pt x="13330" y="6599"/>
                      <a:pt x="13351" y="6620"/>
                      <a:pt x="13376" y="6633"/>
                    </a:cubicBezTo>
                    <a:lnTo>
                      <a:pt x="19485" y="9974"/>
                    </a:lnTo>
                    <a:lnTo>
                      <a:pt x="13376" y="13316"/>
                    </a:lnTo>
                    <a:cubicBezTo>
                      <a:pt x="13351" y="13330"/>
                      <a:pt x="13330" y="13351"/>
                      <a:pt x="13317" y="13375"/>
                    </a:cubicBezTo>
                    <a:lnTo>
                      <a:pt x="9976" y="19485"/>
                    </a:lnTo>
                    <a:lnTo>
                      <a:pt x="6634" y="13375"/>
                    </a:lnTo>
                    <a:cubicBezTo>
                      <a:pt x="6620" y="13351"/>
                      <a:pt x="6599" y="13330"/>
                      <a:pt x="6575" y="13316"/>
                    </a:cubicBezTo>
                    <a:lnTo>
                      <a:pt x="465" y="9974"/>
                    </a:lnTo>
                    <a:lnTo>
                      <a:pt x="6575" y="6633"/>
                    </a:lnTo>
                    <a:cubicBezTo>
                      <a:pt x="6599" y="6620"/>
                      <a:pt x="6620" y="6599"/>
                      <a:pt x="6634" y="6574"/>
                    </a:cubicBezTo>
                    <a:lnTo>
                      <a:pt x="9976" y="465"/>
                    </a:lnTo>
                    <a:close/>
                    <a:moveTo>
                      <a:pt x="9976" y="0"/>
                    </a:moveTo>
                    <a:cubicBezTo>
                      <a:pt x="9920" y="0"/>
                      <a:pt x="9870" y="30"/>
                      <a:pt x="9843" y="79"/>
                    </a:cubicBezTo>
                    <a:lnTo>
                      <a:pt x="6391" y="6390"/>
                    </a:lnTo>
                    <a:lnTo>
                      <a:pt x="79" y="9842"/>
                    </a:lnTo>
                    <a:cubicBezTo>
                      <a:pt x="31" y="9869"/>
                      <a:pt x="0" y="9919"/>
                      <a:pt x="0" y="9974"/>
                    </a:cubicBezTo>
                    <a:cubicBezTo>
                      <a:pt x="0" y="10029"/>
                      <a:pt x="31" y="10079"/>
                      <a:pt x="79" y="10106"/>
                    </a:cubicBezTo>
                    <a:lnTo>
                      <a:pt x="6391" y="13558"/>
                    </a:lnTo>
                    <a:lnTo>
                      <a:pt x="9843" y="19870"/>
                    </a:lnTo>
                    <a:cubicBezTo>
                      <a:pt x="9870" y="19919"/>
                      <a:pt x="9920" y="19948"/>
                      <a:pt x="9976" y="19948"/>
                    </a:cubicBezTo>
                    <a:cubicBezTo>
                      <a:pt x="10031" y="19948"/>
                      <a:pt x="10081" y="19919"/>
                      <a:pt x="10108" y="19870"/>
                    </a:cubicBezTo>
                    <a:lnTo>
                      <a:pt x="13560" y="13558"/>
                    </a:lnTo>
                    <a:lnTo>
                      <a:pt x="19871" y="10106"/>
                    </a:lnTo>
                    <a:cubicBezTo>
                      <a:pt x="19920" y="10079"/>
                      <a:pt x="19949" y="10029"/>
                      <a:pt x="19949" y="9974"/>
                    </a:cubicBezTo>
                    <a:cubicBezTo>
                      <a:pt x="19949" y="9919"/>
                      <a:pt x="19920" y="9869"/>
                      <a:pt x="19871" y="9842"/>
                    </a:cubicBezTo>
                    <a:lnTo>
                      <a:pt x="13560" y="6390"/>
                    </a:lnTo>
                    <a:lnTo>
                      <a:pt x="10108" y="79"/>
                    </a:lnTo>
                    <a:cubicBezTo>
                      <a:pt x="10081" y="30"/>
                      <a:pt x="10031" y="0"/>
                      <a:pt x="99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0"/>
              <p:cNvSpPr/>
              <p:nvPr/>
            </p:nvSpPr>
            <p:spPr>
              <a:xfrm>
                <a:off x="5409979" y="3354230"/>
                <a:ext cx="285231" cy="285187"/>
              </a:xfrm>
              <a:custGeom>
                <a:avLst/>
                <a:gdLst/>
                <a:ahLst/>
                <a:cxnLst/>
                <a:rect l="l" t="t" r="r" b="b"/>
                <a:pathLst>
                  <a:path w="13069" h="13067" extrusionOk="0">
                    <a:moveTo>
                      <a:pt x="6536" y="230"/>
                    </a:moveTo>
                    <a:lnTo>
                      <a:pt x="8753" y="4286"/>
                    </a:lnTo>
                    <a:cubicBezTo>
                      <a:pt x="8760" y="4298"/>
                      <a:pt x="8771" y="4309"/>
                      <a:pt x="8783" y="4315"/>
                    </a:cubicBezTo>
                    <a:lnTo>
                      <a:pt x="12837" y="6532"/>
                    </a:lnTo>
                    <a:lnTo>
                      <a:pt x="8783" y="8751"/>
                    </a:lnTo>
                    <a:cubicBezTo>
                      <a:pt x="8771" y="8757"/>
                      <a:pt x="8760" y="8767"/>
                      <a:pt x="8753" y="8780"/>
                    </a:cubicBezTo>
                    <a:lnTo>
                      <a:pt x="6536" y="12835"/>
                    </a:lnTo>
                    <a:lnTo>
                      <a:pt x="4317" y="8780"/>
                    </a:lnTo>
                    <a:cubicBezTo>
                      <a:pt x="4311" y="8767"/>
                      <a:pt x="4300" y="8757"/>
                      <a:pt x="4288" y="8751"/>
                    </a:cubicBezTo>
                    <a:lnTo>
                      <a:pt x="233" y="6532"/>
                    </a:lnTo>
                    <a:lnTo>
                      <a:pt x="4288" y="4315"/>
                    </a:lnTo>
                    <a:cubicBezTo>
                      <a:pt x="4300" y="4309"/>
                      <a:pt x="4311" y="4298"/>
                      <a:pt x="4317" y="4286"/>
                    </a:cubicBezTo>
                    <a:lnTo>
                      <a:pt x="6536" y="230"/>
                    </a:lnTo>
                    <a:close/>
                    <a:moveTo>
                      <a:pt x="6535" y="1"/>
                    </a:moveTo>
                    <a:cubicBezTo>
                      <a:pt x="6509" y="1"/>
                      <a:pt x="6482" y="13"/>
                      <a:pt x="6469" y="37"/>
                    </a:cubicBezTo>
                    <a:lnTo>
                      <a:pt x="4197" y="4193"/>
                    </a:lnTo>
                    <a:lnTo>
                      <a:pt x="41" y="6466"/>
                    </a:lnTo>
                    <a:cubicBezTo>
                      <a:pt x="16" y="6480"/>
                      <a:pt x="1" y="6504"/>
                      <a:pt x="1" y="6532"/>
                    </a:cubicBezTo>
                    <a:cubicBezTo>
                      <a:pt x="1" y="6559"/>
                      <a:pt x="16" y="6585"/>
                      <a:pt x="41" y="6598"/>
                    </a:cubicBezTo>
                    <a:lnTo>
                      <a:pt x="4197" y="8871"/>
                    </a:lnTo>
                    <a:lnTo>
                      <a:pt x="6469" y="13027"/>
                    </a:lnTo>
                    <a:cubicBezTo>
                      <a:pt x="6483" y="13052"/>
                      <a:pt x="6507" y="13067"/>
                      <a:pt x="6536" y="13067"/>
                    </a:cubicBezTo>
                    <a:cubicBezTo>
                      <a:pt x="6562" y="13067"/>
                      <a:pt x="6588" y="13052"/>
                      <a:pt x="6601" y="13027"/>
                    </a:cubicBezTo>
                    <a:lnTo>
                      <a:pt x="8874" y="8871"/>
                    </a:lnTo>
                    <a:lnTo>
                      <a:pt x="13030" y="6598"/>
                    </a:lnTo>
                    <a:cubicBezTo>
                      <a:pt x="13055" y="6585"/>
                      <a:pt x="13069" y="6559"/>
                      <a:pt x="13069" y="6532"/>
                    </a:cubicBezTo>
                    <a:cubicBezTo>
                      <a:pt x="13069" y="6504"/>
                      <a:pt x="13055" y="6480"/>
                      <a:pt x="13030" y="6466"/>
                    </a:cubicBezTo>
                    <a:lnTo>
                      <a:pt x="8874" y="4193"/>
                    </a:lnTo>
                    <a:lnTo>
                      <a:pt x="6601" y="37"/>
                    </a:lnTo>
                    <a:cubicBezTo>
                      <a:pt x="6588" y="13"/>
                      <a:pt x="6562" y="1"/>
                      <a:pt x="65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0"/>
              <p:cNvSpPr/>
              <p:nvPr/>
            </p:nvSpPr>
            <p:spPr>
              <a:xfrm>
                <a:off x="5537699" y="3481862"/>
                <a:ext cx="29813" cy="29857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8" extrusionOk="0">
                    <a:moveTo>
                      <a:pt x="684" y="1"/>
                    </a:moveTo>
                    <a:cubicBezTo>
                      <a:pt x="305" y="1"/>
                      <a:pt x="0" y="307"/>
                      <a:pt x="0" y="684"/>
                    </a:cubicBezTo>
                    <a:cubicBezTo>
                      <a:pt x="0" y="1061"/>
                      <a:pt x="305" y="1368"/>
                      <a:pt x="684" y="1368"/>
                    </a:cubicBezTo>
                    <a:cubicBezTo>
                      <a:pt x="1061" y="1368"/>
                      <a:pt x="1366" y="1061"/>
                      <a:pt x="1366" y="684"/>
                    </a:cubicBezTo>
                    <a:cubicBezTo>
                      <a:pt x="1366" y="307"/>
                      <a:pt x="1061" y="1"/>
                      <a:pt x="6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0"/>
              <p:cNvSpPr/>
              <p:nvPr/>
            </p:nvSpPr>
            <p:spPr>
              <a:xfrm>
                <a:off x="5688771" y="3340262"/>
                <a:ext cx="20385" cy="20363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3" extrusionOk="0">
                    <a:moveTo>
                      <a:pt x="467" y="0"/>
                    </a:moveTo>
                    <a:cubicBezTo>
                      <a:pt x="209" y="0"/>
                      <a:pt x="0" y="209"/>
                      <a:pt x="0" y="466"/>
                    </a:cubicBezTo>
                    <a:cubicBezTo>
                      <a:pt x="0" y="725"/>
                      <a:pt x="209" y="933"/>
                      <a:pt x="467" y="933"/>
                    </a:cubicBezTo>
                    <a:cubicBezTo>
                      <a:pt x="725" y="933"/>
                      <a:pt x="934" y="725"/>
                      <a:pt x="934" y="466"/>
                    </a:cubicBezTo>
                    <a:cubicBezTo>
                      <a:pt x="934" y="208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0"/>
              <p:cNvSpPr/>
              <p:nvPr/>
            </p:nvSpPr>
            <p:spPr>
              <a:xfrm>
                <a:off x="5396055" y="3340262"/>
                <a:ext cx="20385" cy="20363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3" extrusionOk="0">
                    <a:moveTo>
                      <a:pt x="467" y="0"/>
                    </a:moveTo>
                    <a:cubicBezTo>
                      <a:pt x="211" y="0"/>
                      <a:pt x="0" y="209"/>
                      <a:pt x="0" y="466"/>
                    </a:cubicBezTo>
                    <a:cubicBezTo>
                      <a:pt x="0" y="725"/>
                      <a:pt x="209" y="933"/>
                      <a:pt x="467" y="933"/>
                    </a:cubicBezTo>
                    <a:cubicBezTo>
                      <a:pt x="726" y="933"/>
                      <a:pt x="934" y="725"/>
                      <a:pt x="934" y="466"/>
                    </a:cubicBezTo>
                    <a:cubicBezTo>
                      <a:pt x="934" y="208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0"/>
              <p:cNvSpPr/>
              <p:nvPr/>
            </p:nvSpPr>
            <p:spPr>
              <a:xfrm>
                <a:off x="5688771" y="3632979"/>
                <a:ext cx="20385" cy="20385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4" extrusionOk="0">
                    <a:moveTo>
                      <a:pt x="467" y="0"/>
                    </a:moveTo>
                    <a:cubicBezTo>
                      <a:pt x="209" y="0"/>
                      <a:pt x="0" y="209"/>
                      <a:pt x="0" y="467"/>
                    </a:cubicBezTo>
                    <a:cubicBezTo>
                      <a:pt x="0" y="723"/>
                      <a:pt x="209" y="934"/>
                      <a:pt x="467" y="934"/>
                    </a:cubicBezTo>
                    <a:cubicBezTo>
                      <a:pt x="725" y="934"/>
                      <a:pt x="934" y="723"/>
                      <a:pt x="934" y="467"/>
                    </a:cubicBezTo>
                    <a:cubicBezTo>
                      <a:pt x="934" y="209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0"/>
              <p:cNvSpPr/>
              <p:nvPr/>
            </p:nvSpPr>
            <p:spPr>
              <a:xfrm>
                <a:off x="5396055" y="3632979"/>
                <a:ext cx="20385" cy="20385"/>
              </a:xfrm>
              <a:custGeom>
                <a:avLst/>
                <a:gdLst/>
                <a:ahLst/>
                <a:cxnLst/>
                <a:rect l="l" t="t" r="r" b="b"/>
                <a:pathLst>
                  <a:path w="934" h="934" extrusionOk="0">
                    <a:moveTo>
                      <a:pt x="467" y="0"/>
                    </a:moveTo>
                    <a:cubicBezTo>
                      <a:pt x="211" y="0"/>
                      <a:pt x="0" y="209"/>
                      <a:pt x="0" y="467"/>
                    </a:cubicBezTo>
                    <a:cubicBezTo>
                      <a:pt x="0" y="723"/>
                      <a:pt x="209" y="934"/>
                      <a:pt x="467" y="934"/>
                    </a:cubicBezTo>
                    <a:cubicBezTo>
                      <a:pt x="726" y="934"/>
                      <a:pt x="934" y="723"/>
                      <a:pt x="934" y="467"/>
                    </a:cubicBezTo>
                    <a:cubicBezTo>
                      <a:pt x="934" y="209"/>
                      <a:pt x="725" y="0"/>
                      <a:pt x="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0"/>
              <p:cNvSpPr/>
              <p:nvPr/>
            </p:nvSpPr>
            <p:spPr>
              <a:xfrm>
                <a:off x="5404435" y="3348817"/>
                <a:ext cx="296318" cy="295991"/>
              </a:xfrm>
              <a:custGeom>
                <a:avLst/>
                <a:gdLst/>
                <a:ahLst/>
                <a:cxnLst/>
                <a:rect l="l" t="t" r="r" b="b"/>
                <a:pathLst>
                  <a:path w="13577" h="13562" extrusionOk="0">
                    <a:moveTo>
                      <a:pt x="84" y="0"/>
                    </a:moveTo>
                    <a:cubicBezTo>
                      <a:pt x="64" y="0"/>
                      <a:pt x="45" y="8"/>
                      <a:pt x="30" y="22"/>
                    </a:cubicBezTo>
                    <a:cubicBezTo>
                      <a:pt x="1" y="52"/>
                      <a:pt x="1" y="99"/>
                      <a:pt x="30" y="128"/>
                    </a:cubicBezTo>
                    <a:lnTo>
                      <a:pt x="13442" y="13539"/>
                    </a:lnTo>
                    <a:cubicBezTo>
                      <a:pt x="13456" y="13553"/>
                      <a:pt x="13476" y="13561"/>
                      <a:pt x="13495" y="13561"/>
                    </a:cubicBezTo>
                    <a:cubicBezTo>
                      <a:pt x="13514" y="13561"/>
                      <a:pt x="13533" y="13555"/>
                      <a:pt x="13547" y="13539"/>
                    </a:cubicBezTo>
                    <a:cubicBezTo>
                      <a:pt x="13577" y="13510"/>
                      <a:pt x="13577" y="13462"/>
                      <a:pt x="13547" y="13433"/>
                    </a:cubicBezTo>
                    <a:lnTo>
                      <a:pt x="137" y="22"/>
                    </a:lnTo>
                    <a:cubicBezTo>
                      <a:pt x="122" y="8"/>
                      <a:pt x="103" y="0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0"/>
              <p:cNvSpPr/>
              <p:nvPr/>
            </p:nvSpPr>
            <p:spPr>
              <a:xfrm>
                <a:off x="5404435" y="3348817"/>
                <a:ext cx="296318" cy="295991"/>
              </a:xfrm>
              <a:custGeom>
                <a:avLst/>
                <a:gdLst/>
                <a:ahLst/>
                <a:cxnLst/>
                <a:rect l="l" t="t" r="r" b="b"/>
                <a:pathLst>
                  <a:path w="13577" h="13562" extrusionOk="0">
                    <a:moveTo>
                      <a:pt x="13495" y="0"/>
                    </a:moveTo>
                    <a:cubicBezTo>
                      <a:pt x="13476" y="0"/>
                      <a:pt x="13456" y="8"/>
                      <a:pt x="13442" y="22"/>
                    </a:cubicBezTo>
                    <a:lnTo>
                      <a:pt x="30" y="13433"/>
                    </a:lnTo>
                    <a:cubicBezTo>
                      <a:pt x="1" y="13462"/>
                      <a:pt x="1" y="13510"/>
                      <a:pt x="30" y="13539"/>
                    </a:cubicBezTo>
                    <a:cubicBezTo>
                      <a:pt x="45" y="13553"/>
                      <a:pt x="64" y="13561"/>
                      <a:pt x="83" y="13561"/>
                    </a:cubicBezTo>
                    <a:cubicBezTo>
                      <a:pt x="102" y="13561"/>
                      <a:pt x="122" y="13555"/>
                      <a:pt x="137" y="13539"/>
                    </a:cubicBezTo>
                    <a:lnTo>
                      <a:pt x="13547" y="128"/>
                    </a:lnTo>
                    <a:cubicBezTo>
                      <a:pt x="13577" y="99"/>
                      <a:pt x="13577" y="52"/>
                      <a:pt x="13547" y="22"/>
                    </a:cubicBezTo>
                    <a:cubicBezTo>
                      <a:pt x="13533" y="8"/>
                      <a:pt x="13514" y="0"/>
                      <a:pt x="134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9656902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78357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3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98622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293032" y="329578"/>
            <a:ext cx="8557936" cy="4484343"/>
            <a:chOff x="237551" y="300506"/>
            <a:chExt cx="8668898" cy="4542487"/>
          </a:xfrm>
        </p:grpSpPr>
        <p:sp>
          <p:nvSpPr>
            <p:cNvPr id="23" name="Google Shape;23;p3"/>
            <p:cNvSpPr/>
            <p:nvPr/>
          </p:nvSpPr>
          <p:spPr>
            <a:xfrm>
              <a:off x="237551" y="300506"/>
              <a:ext cx="8668898" cy="4542487"/>
            </a:xfrm>
            <a:custGeom>
              <a:avLst/>
              <a:gdLst/>
              <a:ahLst/>
              <a:cxnLst/>
              <a:rect l="l" t="t" r="r" b="b"/>
              <a:pathLst>
                <a:path w="170698" h="85157" extrusionOk="0">
                  <a:moveTo>
                    <a:pt x="6648" y="0"/>
                  </a:moveTo>
                  <a:cubicBezTo>
                    <a:pt x="6674" y="165"/>
                    <a:pt x="6686" y="334"/>
                    <a:pt x="6686" y="505"/>
                  </a:cubicBezTo>
                  <a:cubicBezTo>
                    <a:pt x="6686" y="2863"/>
                    <a:pt x="4228" y="4774"/>
                    <a:pt x="1196" y="4774"/>
                  </a:cubicBezTo>
                  <a:cubicBezTo>
                    <a:pt x="785" y="4774"/>
                    <a:pt x="385" y="4739"/>
                    <a:pt x="0" y="4672"/>
                  </a:cubicBezTo>
                  <a:lnTo>
                    <a:pt x="0" y="7195"/>
                  </a:lnTo>
                  <a:cubicBezTo>
                    <a:pt x="1414" y="7225"/>
                    <a:pt x="2551" y="8379"/>
                    <a:pt x="2551" y="9800"/>
                  </a:cubicBezTo>
                  <a:cubicBezTo>
                    <a:pt x="2551" y="11221"/>
                    <a:pt x="1414" y="12376"/>
                    <a:pt x="0" y="12406"/>
                  </a:cubicBezTo>
                  <a:lnTo>
                    <a:pt x="0" y="16559"/>
                  </a:lnTo>
                  <a:cubicBezTo>
                    <a:pt x="1419" y="16585"/>
                    <a:pt x="2559" y="17742"/>
                    <a:pt x="2559" y="19165"/>
                  </a:cubicBezTo>
                  <a:cubicBezTo>
                    <a:pt x="2559" y="20589"/>
                    <a:pt x="1419" y="21745"/>
                    <a:pt x="0" y="21770"/>
                  </a:cubicBezTo>
                  <a:lnTo>
                    <a:pt x="0" y="25924"/>
                  </a:lnTo>
                  <a:cubicBezTo>
                    <a:pt x="1422" y="25946"/>
                    <a:pt x="2568" y="27104"/>
                    <a:pt x="2568" y="28531"/>
                  </a:cubicBezTo>
                  <a:cubicBezTo>
                    <a:pt x="2568" y="29957"/>
                    <a:pt x="1422" y="31115"/>
                    <a:pt x="0" y="31136"/>
                  </a:cubicBezTo>
                  <a:lnTo>
                    <a:pt x="0" y="35290"/>
                  </a:lnTo>
                  <a:cubicBezTo>
                    <a:pt x="1426" y="35306"/>
                    <a:pt x="2577" y="36466"/>
                    <a:pt x="2577" y="37896"/>
                  </a:cubicBezTo>
                  <a:cubicBezTo>
                    <a:pt x="2577" y="39325"/>
                    <a:pt x="1426" y="40485"/>
                    <a:pt x="0" y="40501"/>
                  </a:cubicBezTo>
                  <a:lnTo>
                    <a:pt x="0" y="44655"/>
                  </a:lnTo>
                  <a:cubicBezTo>
                    <a:pt x="1430" y="44666"/>
                    <a:pt x="2585" y="45829"/>
                    <a:pt x="2585" y="47260"/>
                  </a:cubicBezTo>
                  <a:cubicBezTo>
                    <a:pt x="2585" y="48693"/>
                    <a:pt x="1430" y="49854"/>
                    <a:pt x="0" y="49866"/>
                  </a:cubicBezTo>
                  <a:lnTo>
                    <a:pt x="0" y="54019"/>
                  </a:lnTo>
                  <a:cubicBezTo>
                    <a:pt x="1434" y="54026"/>
                    <a:pt x="2595" y="55190"/>
                    <a:pt x="2595" y="56625"/>
                  </a:cubicBezTo>
                  <a:cubicBezTo>
                    <a:pt x="2595" y="58060"/>
                    <a:pt x="1434" y="59224"/>
                    <a:pt x="0" y="59231"/>
                  </a:cubicBezTo>
                  <a:lnTo>
                    <a:pt x="0" y="63384"/>
                  </a:lnTo>
                  <a:cubicBezTo>
                    <a:pt x="1439" y="63387"/>
                    <a:pt x="2603" y="64552"/>
                    <a:pt x="2603" y="65990"/>
                  </a:cubicBezTo>
                  <a:cubicBezTo>
                    <a:pt x="2603" y="67429"/>
                    <a:pt x="1439" y="68594"/>
                    <a:pt x="0" y="68597"/>
                  </a:cubicBezTo>
                  <a:lnTo>
                    <a:pt x="0" y="72749"/>
                  </a:lnTo>
                  <a:lnTo>
                    <a:pt x="5" y="72749"/>
                  </a:lnTo>
                  <a:cubicBezTo>
                    <a:pt x="1445" y="72749"/>
                    <a:pt x="2611" y="73916"/>
                    <a:pt x="2611" y="75356"/>
                  </a:cubicBezTo>
                  <a:cubicBezTo>
                    <a:pt x="2611" y="76795"/>
                    <a:pt x="1445" y="77962"/>
                    <a:pt x="5" y="77962"/>
                  </a:cubicBezTo>
                  <a:lnTo>
                    <a:pt x="0" y="77962"/>
                  </a:lnTo>
                  <a:lnTo>
                    <a:pt x="0" y="80307"/>
                  </a:lnTo>
                  <a:cubicBezTo>
                    <a:pt x="385" y="80240"/>
                    <a:pt x="785" y="80206"/>
                    <a:pt x="1196" y="80206"/>
                  </a:cubicBezTo>
                  <a:cubicBezTo>
                    <a:pt x="4228" y="80206"/>
                    <a:pt x="6686" y="82117"/>
                    <a:pt x="6686" y="84474"/>
                  </a:cubicBezTo>
                  <a:cubicBezTo>
                    <a:pt x="6686" y="84707"/>
                    <a:pt x="6662" y="84935"/>
                    <a:pt x="6617" y="85157"/>
                  </a:cubicBezTo>
                  <a:lnTo>
                    <a:pt x="165227" y="85157"/>
                  </a:lnTo>
                  <a:cubicBezTo>
                    <a:pt x="165180" y="84935"/>
                    <a:pt x="165156" y="84707"/>
                    <a:pt x="165156" y="84474"/>
                  </a:cubicBezTo>
                  <a:cubicBezTo>
                    <a:pt x="165156" y="82117"/>
                    <a:pt x="167614" y="80206"/>
                    <a:pt x="170646" y="80206"/>
                  </a:cubicBezTo>
                  <a:lnTo>
                    <a:pt x="170698" y="80206"/>
                  </a:lnTo>
                  <a:lnTo>
                    <a:pt x="170698" y="77962"/>
                  </a:lnTo>
                  <a:cubicBezTo>
                    <a:pt x="169259" y="77961"/>
                    <a:pt x="168094" y="76794"/>
                    <a:pt x="168094" y="75356"/>
                  </a:cubicBezTo>
                  <a:cubicBezTo>
                    <a:pt x="168094" y="73917"/>
                    <a:pt x="169259" y="72751"/>
                    <a:pt x="170698" y="72749"/>
                  </a:cubicBezTo>
                  <a:lnTo>
                    <a:pt x="170698" y="68597"/>
                  </a:lnTo>
                  <a:lnTo>
                    <a:pt x="170691" y="68597"/>
                  </a:lnTo>
                  <a:cubicBezTo>
                    <a:pt x="169252" y="68597"/>
                    <a:pt x="168085" y="67430"/>
                    <a:pt x="168085" y="65990"/>
                  </a:cubicBezTo>
                  <a:cubicBezTo>
                    <a:pt x="168085" y="64551"/>
                    <a:pt x="169252" y="63384"/>
                    <a:pt x="170691" y="63384"/>
                  </a:cubicBezTo>
                  <a:lnTo>
                    <a:pt x="170698" y="63384"/>
                  </a:lnTo>
                  <a:lnTo>
                    <a:pt x="170698" y="59231"/>
                  </a:lnTo>
                  <a:lnTo>
                    <a:pt x="170682" y="59231"/>
                  </a:lnTo>
                  <a:cubicBezTo>
                    <a:pt x="169243" y="59231"/>
                    <a:pt x="168076" y="58065"/>
                    <a:pt x="168076" y="56625"/>
                  </a:cubicBezTo>
                  <a:cubicBezTo>
                    <a:pt x="168076" y="55185"/>
                    <a:pt x="169243" y="54019"/>
                    <a:pt x="170682" y="54019"/>
                  </a:cubicBezTo>
                  <a:lnTo>
                    <a:pt x="170698" y="54019"/>
                  </a:lnTo>
                  <a:lnTo>
                    <a:pt x="170698" y="49866"/>
                  </a:lnTo>
                  <a:lnTo>
                    <a:pt x="170674" y="49866"/>
                  </a:lnTo>
                  <a:cubicBezTo>
                    <a:pt x="169234" y="49866"/>
                    <a:pt x="168068" y="48700"/>
                    <a:pt x="168068" y="47260"/>
                  </a:cubicBezTo>
                  <a:cubicBezTo>
                    <a:pt x="168068" y="45820"/>
                    <a:pt x="169234" y="44654"/>
                    <a:pt x="170674" y="44654"/>
                  </a:cubicBezTo>
                  <a:lnTo>
                    <a:pt x="170698" y="44654"/>
                  </a:lnTo>
                  <a:lnTo>
                    <a:pt x="170698" y="40501"/>
                  </a:lnTo>
                  <a:lnTo>
                    <a:pt x="170665" y="40501"/>
                  </a:lnTo>
                  <a:cubicBezTo>
                    <a:pt x="169226" y="40501"/>
                    <a:pt x="168058" y="39334"/>
                    <a:pt x="168058" y="37895"/>
                  </a:cubicBezTo>
                  <a:cubicBezTo>
                    <a:pt x="168058" y="36456"/>
                    <a:pt x="169226" y="35288"/>
                    <a:pt x="170665" y="35288"/>
                  </a:cubicBezTo>
                  <a:cubicBezTo>
                    <a:pt x="170677" y="35288"/>
                    <a:pt x="170687" y="35290"/>
                    <a:pt x="170698" y="35290"/>
                  </a:cubicBezTo>
                  <a:lnTo>
                    <a:pt x="170698" y="31136"/>
                  </a:lnTo>
                  <a:cubicBezTo>
                    <a:pt x="170685" y="31136"/>
                    <a:pt x="170671" y="31137"/>
                    <a:pt x="170656" y="31137"/>
                  </a:cubicBezTo>
                  <a:cubicBezTo>
                    <a:pt x="169217" y="31137"/>
                    <a:pt x="168050" y="29969"/>
                    <a:pt x="168050" y="28531"/>
                  </a:cubicBezTo>
                  <a:cubicBezTo>
                    <a:pt x="168050" y="27091"/>
                    <a:pt x="169217" y="25924"/>
                    <a:pt x="170656" y="25924"/>
                  </a:cubicBezTo>
                  <a:lnTo>
                    <a:pt x="170698" y="25924"/>
                  </a:lnTo>
                  <a:lnTo>
                    <a:pt x="170698" y="21770"/>
                  </a:lnTo>
                  <a:cubicBezTo>
                    <a:pt x="170681" y="21772"/>
                    <a:pt x="170665" y="21772"/>
                    <a:pt x="170648" y="21772"/>
                  </a:cubicBezTo>
                  <a:cubicBezTo>
                    <a:pt x="169208" y="21772"/>
                    <a:pt x="168042" y="20605"/>
                    <a:pt x="168042" y="19165"/>
                  </a:cubicBezTo>
                  <a:cubicBezTo>
                    <a:pt x="168042" y="17726"/>
                    <a:pt x="169208" y="16559"/>
                    <a:pt x="170648" y="16559"/>
                  </a:cubicBezTo>
                  <a:lnTo>
                    <a:pt x="170698" y="16559"/>
                  </a:lnTo>
                  <a:lnTo>
                    <a:pt x="170698" y="12405"/>
                  </a:lnTo>
                  <a:cubicBezTo>
                    <a:pt x="170679" y="12406"/>
                    <a:pt x="170659" y="12406"/>
                    <a:pt x="170639" y="12406"/>
                  </a:cubicBezTo>
                  <a:cubicBezTo>
                    <a:pt x="169200" y="12406"/>
                    <a:pt x="168032" y="11240"/>
                    <a:pt x="168032" y="9800"/>
                  </a:cubicBezTo>
                  <a:cubicBezTo>
                    <a:pt x="168032" y="8360"/>
                    <a:pt x="169200" y="7194"/>
                    <a:pt x="170639" y="7194"/>
                  </a:cubicBezTo>
                  <a:cubicBezTo>
                    <a:pt x="170659" y="7194"/>
                    <a:pt x="170679" y="7194"/>
                    <a:pt x="170698" y="7195"/>
                  </a:cubicBezTo>
                  <a:lnTo>
                    <a:pt x="170698" y="4773"/>
                  </a:lnTo>
                  <a:cubicBezTo>
                    <a:pt x="170681" y="4773"/>
                    <a:pt x="170663" y="4774"/>
                    <a:pt x="170646" y="4774"/>
                  </a:cubicBezTo>
                  <a:cubicBezTo>
                    <a:pt x="167614" y="4774"/>
                    <a:pt x="165156" y="2863"/>
                    <a:pt x="165156" y="505"/>
                  </a:cubicBezTo>
                  <a:cubicBezTo>
                    <a:pt x="165156" y="334"/>
                    <a:pt x="165170" y="165"/>
                    <a:pt x="165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565518" y="487618"/>
              <a:ext cx="8013000" cy="4168500"/>
            </a:xfrm>
            <a:prstGeom prst="plaque">
              <a:avLst>
                <a:gd name="adj" fmla="val 9021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681766" y="647284"/>
              <a:ext cx="7780500" cy="3849000"/>
            </a:xfrm>
            <a:prstGeom prst="plaque">
              <a:avLst>
                <a:gd name="adj" fmla="val 9984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841750" y="1055625"/>
            <a:ext cx="4807200" cy="5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1586575" y="972075"/>
            <a:ext cx="1196100" cy="7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000" i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2841733" y="1795817"/>
            <a:ext cx="46161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>
            <a:off x="622310" y="578189"/>
            <a:ext cx="7896349" cy="4010149"/>
            <a:chOff x="622310" y="578189"/>
            <a:chExt cx="7896349" cy="4010149"/>
          </a:xfrm>
        </p:grpSpPr>
        <p:sp>
          <p:nvSpPr>
            <p:cNvPr id="30" name="Google Shape;30;p3"/>
            <p:cNvSpPr/>
            <p:nvPr/>
          </p:nvSpPr>
          <p:spPr>
            <a:xfrm rot="2700000">
              <a:off x="6516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rot="2700000">
              <a:off x="83478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2700000">
              <a:off x="6516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2700000">
              <a:off x="83478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3"/>
          <p:cNvSpPr txBox="1">
            <a:spLocks noGrp="1"/>
          </p:cNvSpPr>
          <p:nvPr>
            <p:ph type="subTitle" idx="3"/>
          </p:nvPr>
        </p:nvSpPr>
        <p:spPr>
          <a:xfrm>
            <a:off x="3934200" y="4350729"/>
            <a:ext cx="1275600" cy="23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5891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37" name="Google Shape;37;p4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38" name="Google Shape;38;p4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565518" y="487618"/>
                <a:ext cx="8013000" cy="4168500"/>
              </a:xfrm>
              <a:prstGeom prst="plaque">
                <a:avLst>
                  <a:gd name="adj" fmla="val 9021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4"/>
              <p:cNvSpPr/>
              <p:nvPr/>
            </p:nvSpPr>
            <p:spPr>
              <a:xfrm>
                <a:off x="681766" y="647284"/>
                <a:ext cx="7780500" cy="3849000"/>
              </a:xfrm>
              <a:prstGeom prst="plaque">
                <a:avLst>
                  <a:gd name="adj" fmla="val 9984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41;p4"/>
            <p:cNvGrpSpPr/>
            <p:nvPr/>
          </p:nvGrpSpPr>
          <p:grpSpPr>
            <a:xfrm>
              <a:off x="622310" y="578189"/>
              <a:ext cx="7896349" cy="4010149"/>
              <a:chOff x="622310" y="578189"/>
              <a:chExt cx="7896349" cy="4010149"/>
            </a:xfrm>
          </p:grpSpPr>
          <p:sp>
            <p:nvSpPr>
              <p:cNvPr id="42" name="Google Shape;42;p4"/>
              <p:cNvSpPr/>
              <p:nvPr/>
            </p:nvSpPr>
            <p:spPr>
              <a:xfrm rot="2700000">
                <a:off x="6516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 rot="2700000">
                <a:off x="83478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4"/>
              <p:cNvSpPr/>
              <p:nvPr/>
            </p:nvSpPr>
            <p:spPr>
              <a:xfrm rot="2700000">
                <a:off x="6516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 rot="2700000">
                <a:off x="83478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720000" y="633224"/>
            <a:ext cx="7704000" cy="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1110900" y="1309950"/>
            <a:ext cx="7310700" cy="31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naheim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597824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6"/>
          <p:cNvGrpSpPr/>
          <p:nvPr/>
        </p:nvGrpSpPr>
        <p:grpSpPr>
          <a:xfrm>
            <a:off x="293032" y="329578"/>
            <a:ext cx="8557936" cy="4484343"/>
            <a:chOff x="237551" y="300506"/>
            <a:chExt cx="8668898" cy="4542487"/>
          </a:xfrm>
        </p:grpSpPr>
        <p:sp>
          <p:nvSpPr>
            <p:cNvPr id="65" name="Google Shape;65;p6"/>
            <p:cNvSpPr/>
            <p:nvPr/>
          </p:nvSpPr>
          <p:spPr>
            <a:xfrm>
              <a:off x="237551" y="300506"/>
              <a:ext cx="8668898" cy="4542487"/>
            </a:xfrm>
            <a:custGeom>
              <a:avLst/>
              <a:gdLst/>
              <a:ahLst/>
              <a:cxnLst/>
              <a:rect l="l" t="t" r="r" b="b"/>
              <a:pathLst>
                <a:path w="170698" h="85157" extrusionOk="0">
                  <a:moveTo>
                    <a:pt x="6648" y="0"/>
                  </a:moveTo>
                  <a:cubicBezTo>
                    <a:pt x="6674" y="165"/>
                    <a:pt x="6686" y="334"/>
                    <a:pt x="6686" y="505"/>
                  </a:cubicBezTo>
                  <a:cubicBezTo>
                    <a:pt x="6686" y="2863"/>
                    <a:pt x="4228" y="4774"/>
                    <a:pt x="1196" y="4774"/>
                  </a:cubicBezTo>
                  <a:cubicBezTo>
                    <a:pt x="785" y="4774"/>
                    <a:pt x="385" y="4739"/>
                    <a:pt x="0" y="4672"/>
                  </a:cubicBezTo>
                  <a:lnTo>
                    <a:pt x="0" y="7195"/>
                  </a:lnTo>
                  <a:cubicBezTo>
                    <a:pt x="1414" y="7225"/>
                    <a:pt x="2551" y="8379"/>
                    <a:pt x="2551" y="9800"/>
                  </a:cubicBezTo>
                  <a:cubicBezTo>
                    <a:pt x="2551" y="11221"/>
                    <a:pt x="1414" y="12376"/>
                    <a:pt x="0" y="12406"/>
                  </a:cubicBezTo>
                  <a:lnTo>
                    <a:pt x="0" y="16559"/>
                  </a:lnTo>
                  <a:cubicBezTo>
                    <a:pt x="1419" y="16585"/>
                    <a:pt x="2559" y="17742"/>
                    <a:pt x="2559" y="19165"/>
                  </a:cubicBezTo>
                  <a:cubicBezTo>
                    <a:pt x="2559" y="20589"/>
                    <a:pt x="1419" y="21745"/>
                    <a:pt x="0" y="21770"/>
                  </a:cubicBezTo>
                  <a:lnTo>
                    <a:pt x="0" y="25924"/>
                  </a:lnTo>
                  <a:cubicBezTo>
                    <a:pt x="1422" y="25946"/>
                    <a:pt x="2568" y="27104"/>
                    <a:pt x="2568" y="28531"/>
                  </a:cubicBezTo>
                  <a:cubicBezTo>
                    <a:pt x="2568" y="29957"/>
                    <a:pt x="1422" y="31115"/>
                    <a:pt x="0" y="31136"/>
                  </a:cubicBezTo>
                  <a:lnTo>
                    <a:pt x="0" y="35290"/>
                  </a:lnTo>
                  <a:cubicBezTo>
                    <a:pt x="1426" y="35306"/>
                    <a:pt x="2577" y="36466"/>
                    <a:pt x="2577" y="37896"/>
                  </a:cubicBezTo>
                  <a:cubicBezTo>
                    <a:pt x="2577" y="39325"/>
                    <a:pt x="1426" y="40485"/>
                    <a:pt x="0" y="40501"/>
                  </a:cubicBezTo>
                  <a:lnTo>
                    <a:pt x="0" y="44655"/>
                  </a:lnTo>
                  <a:cubicBezTo>
                    <a:pt x="1430" y="44666"/>
                    <a:pt x="2585" y="45829"/>
                    <a:pt x="2585" y="47260"/>
                  </a:cubicBezTo>
                  <a:cubicBezTo>
                    <a:pt x="2585" y="48693"/>
                    <a:pt x="1430" y="49854"/>
                    <a:pt x="0" y="49866"/>
                  </a:cubicBezTo>
                  <a:lnTo>
                    <a:pt x="0" y="54019"/>
                  </a:lnTo>
                  <a:cubicBezTo>
                    <a:pt x="1434" y="54026"/>
                    <a:pt x="2595" y="55190"/>
                    <a:pt x="2595" y="56625"/>
                  </a:cubicBezTo>
                  <a:cubicBezTo>
                    <a:pt x="2595" y="58060"/>
                    <a:pt x="1434" y="59224"/>
                    <a:pt x="0" y="59231"/>
                  </a:cubicBezTo>
                  <a:lnTo>
                    <a:pt x="0" y="63384"/>
                  </a:lnTo>
                  <a:cubicBezTo>
                    <a:pt x="1439" y="63387"/>
                    <a:pt x="2603" y="64552"/>
                    <a:pt x="2603" y="65990"/>
                  </a:cubicBezTo>
                  <a:cubicBezTo>
                    <a:pt x="2603" y="67429"/>
                    <a:pt x="1439" y="68594"/>
                    <a:pt x="0" y="68597"/>
                  </a:cubicBezTo>
                  <a:lnTo>
                    <a:pt x="0" y="72749"/>
                  </a:lnTo>
                  <a:lnTo>
                    <a:pt x="5" y="72749"/>
                  </a:lnTo>
                  <a:cubicBezTo>
                    <a:pt x="1445" y="72749"/>
                    <a:pt x="2611" y="73916"/>
                    <a:pt x="2611" y="75356"/>
                  </a:cubicBezTo>
                  <a:cubicBezTo>
                    <a:pt x="2611" y="76795"/>
                    <a:pt x="1445" y="77962"/>
                    <a:pt x="5" y="77962"/>
                  </a:cubicBezTo>
                  <a:lnTo>
                    <a:pt x="0" y="77962"/>
                  </a:lnTo>
                  <a:lnTo>
                    <a:pt x="0" y="80307"/>
                  </a:lnTo>
                  <a:cubicBezTo>
                    <a:pt x="385" y="80240"/>
                    <a:pt x="785" y="80206"/>
                    <a:pt x="1196" y="80206"/>
                  </a:cubicBezTo>
                  <a:cubicBezTo>
                    <a:pt x="4228" y="80206"/>
                    <a:pt x="6686" y="82117"/>
                    <a:pt x="6686" y="84474"/>
                  </a:cubicBezTo>
                  <a:cubicBezTo>
                    <a:pt x="6686" y="84707"/>
                    <a:pt x="6662" y="84935"/>
                    <a:pt x="6617" y="85157"/>
                  </a:cubicBezTo>
                  <a:lnTo>
                    <a:pt x="165227" y="85157"/>
                  </a:lnTo>
                  <a:cubicBezTo>
                    <a:pt x="165180" y="84935"/>
                    <a:pt x="165156" y="84707"/>
                    <a:pt x="165156" y="84474"/>
                  </a:cubicBezTo>
                  <a:cubicBezTo>
                    <a:pt x="165156" y="82117"/>
                    <a:pt x="167614" y="80206"/>
                    <a:pt x="170646" y="80206"/>
                  </a:cubicBezTo>
                  <a:lnTo>
                    <a:pt x="170698" y="80206"/>
                  </a:lnTo>
                  <a:lnTo>
                    <a:pt x="170698" y="77962"/>
                  </a:lnTo>
                  <a:cubicBezTo>
                    <a:pt x="169259" y="77961"/>
                    <a:pt x="168094" y="76794"/>
                    <a:pt x="168094" y="75356"/>
                  </a:cubicBezTo>
                  <a:cubicBezTo>
                    <a:pt x="168094" y="73917"/>
                    <a:pt x="169259" y="72751"/>
                    <a:pt x="170698" y="72749"/>
                  </a:cubicBezTo>
                  <a:lnTo>
                    <a:pt x="170698" y="68597"/>
                  </a:lnTo>
                  <a:lnTo>
                    <a:pt x="170691" y="68597"/>
                  </a:lnTo>
                  <a:cubicBezTo>
                    <a:pt x="169252" y="68597"/>
                    <a:pt x="168085" y="67430"/>
                    <a:pt x="168085" y="65990"/>
                  </a:cubicBezTo>
                  <a:cubicBezTo>
                    <a:pt x="168085" y="64551"/>
                    <a:pt x="169252" y="63384"/>
                    <a:pt x="170691" y="63384"/>
                  </a:cubicBezTo>
                  <a:lnTo>
                    <a:pt x="170698" y="63384"/>
                  </a:lnTo>
                  <a:lnTo>
                    <a:pt x="170698" y="59231"/>
                  </a:lnTo>
                  <a:lnTo>
                    <a:pt x="170682" y="59231"/>
                  </a:lnTo>
                  <a:cubicBezTo>
                    <a:pt x="169243" y="59231"/>
                    <a:pt x="168076" y="58065"/>
                    <a:pt x="168076" y="56625"/>
                  </a:cubicBezTo>
                  <a:cubicBezTo>
                    <a:pt x="168076" y="55185"/>
                    <a:pt x="169243" y="54019"/>
                    <a:pt x="170682" y="54019"/>
                  </a:cubicBezTo>
                  <a:lnTo>
                    <a:pt x="170698" y="54019"/>
                  </a:lnTo>
                  <a:lnTo>
                    <a:pt x="170698" y="49866"/>
                  </a:lnTo>
                  <a:lnTo>
                    <a:pt x="170674" y="49866"/>
                  </a:lnTo>
                  <a:cubicBezTo>
                    <a:pt x="169234" y="49866"/>
                    <a:pt x="168068" y="48700"/>
                    <a:pt x="168068" y="47260"/>
                  </a:cubicBezTo>
                  <a:cubicBezTo>
                    <a:pt x="168068" y="45820"/>
                    <a:pt x="169234" y="44654"/>
                    <a:pt x="170674" y="44654"/>
                  </a:cubicBezTo>
                  <a:lnTo>
                    <a:pt x="170698" y="44654"/>
                  </a:lnTo>
                  <a:lnTo>
                    <a:pt x="170698" y="40501"/>
                  </a:lnTo>
                  <a:lnTo>
                    <a:pt x="170665" y="40501"/>
                  </a:lnTo>
                  <a:cubicBezTo>
                    <a:pt x="169226" y="40501"/>
                    <a:pt x="168058" y="39334"/>
                    <a:pt x="168058" y="37895"/>
                  </a:cubicBezTo>
                  <a:cubicBezTo>
                    <a:pt x="168058" y="36456"/>
                    <a:pt x="169226" y="35288"/>
                    <a:pt x="170665" y="35288"/>
                  </a:cubicBezTo>
                  <a:cubicBezTo>
                    <a:pt x="170677" y="35288"/>
                    <a:pt x="170687" y="35290"/>
                    <a:pt x="170698" y="35290"/>
                  </a:cubicBezTo>
                  <a:lnTo>
                    <a:pt x="170698" y="31136"/>
                  </a:lnTo>
                  <a:cubicBezTo>
                    <a:pt x="170685" y="31136"/>
                    <a:pt x="170671" y="31137"/>
                    <a:pt x="170656" y="31137"/>
                  </a:cubicBezTo>
                  <a:cubicBezTo>
                    <a:pt x="169217" y="31137"/>
                    <a:pt x="168050" y="29969"/>
                    <a:pt x="168050" y="28531"/>
                  </a:cubicBezTo>
                  <a:cubicBezTo>
                    <a:pt x="168050" y="27091"/>
                    <a:pt x="169217" y="25924"/>
                    <a:pt x="170656" y="25924"/>
                  </a:cubicBezTo>
                  <a:lnTo>
                    <a:pt x="170698" y="25924"/>
                  </a:lnTo>
                  <a:lnTo>
                    <a:pt x="170698" y="21770"/>
                  </a:lnTo>
                  <a:cubicBezTo>
                    <a:pt x="170681" y="21772"/>
                    <a:pt x="170665" y="21772"/>
                    <a:pt x="170648" y="21772"/>
                  </a:cubicBezTo>
                  <a:cubicBezTo>
                    <a:pt x="169208" y="21772"/>
                    <a:pt x="168042" y="20605"/>
                    <a:pt x="168042" y="19165"/>
                  </a:cubicBezTo>
                  <a:cubicBezTo>
                    <a:pt x="168042" y="17726"/>
                    <a:pt x="169208" y="16559"/>
                    <a:pt x="170648" y="16559"/>
                  </a:cubicBezTo>
                  <a:lnTo>
                    <a:pt x="170698" y="16559"/>
                  </a:lnTo>
                  <a:lnTo>
                    <a:pt x="170698" y="12405"/>
                  </a:lnTo>
                  <a:cubicBezTo>
                    <a:pt x="170679" y="12406"/>
                    <a:pt x="170659" y="12406"/>
                    <a:pt x="170639" y="12406"/>
                  </a:cubicBezTo>
                  <a:cubicBezTo>
                    <a:pt x="169200" y="12406"/>
                    <a:pt x="168032" y="11240"/>
                    <a:pt x="168032" y="9800"/>
                  </a:cubicBezTo>
                  <a:cubicBezTo>
                    <a:pt x="168032" y="8360"/>
                    <a:pt x="169200" y="7194"/>
                    <a:pt x="170639" y="7194"/>
                  </a:cubicBezTo>
                  <a:cubicBezTo>
                    <a:pt x="170659" y="7194"/>
                    <a:pt x="170679" y="7194"/>
                    <a:pt x="170698" y="7195"/>
                  </a:cubicBezTo>
                  <a:lnTo>
                    <a:pt x="170698" y="4773"/>
                  </a:lnTo>
                  <a:cubicBezTo>
                    <a:pt x="170681" y="4773"/>
                    <a:pt x="170663" y="4774"/>
                    <a:pt x="170646" y="4774"/>
                  </a:cubicBezTo>
                  <a:cubicBezTo>
                    <a:pt x="167614" y="4774"/>
                    <a:pt x="165156" y="2863"/>
                    <a:pt x="165156" y="505"/>
                  </a:cubicBezTo>
                  <a:cubicBezTo>
                    <a:pt x="165156" y="334"/>
                    <a:pt x="165170" y="165"/>
                    <a:pt x="165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565518" y="487618"/>
              <a:ext cx="8013000" cy="4168500"/>
            </a:xfrm>
            <a:prstGeom prst="plaque">
              <a:avLst>
                <a:gd name="adj" fmla="val 9021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681766" y="647284"/>
              <a:ext cx="7780500" cy="3849000"/>
            </a:xfrm>
            <a:prstGeom prst="plaque">
              <a:avLst>
                <a:gd name="adj" fmla="val 9984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1132375" y="687957"/>
            <a:ext cx="6879300" cy="5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9" name="Google Shape;69;p6"/>
          <p:cNvGrpSpPr/>
          <p:nvPr/>
        </p:nvGrpSpPr>
        <p:grpSpPr>
          <a:xfrm>
            <a:off x="622310" y="578189"/>
            <a:ext cx="7896349" cy="4010149"/>
            <a:chOff x="622310" y="578189"/>
            <a:chExt cx="7896349" cy="4010149"/>
          </a:xfrm>
        </p:grpSpPr>
        <p:sp>
          <p:nvSpPr>
            <p:cNvPr id="70" name="Google Shape;70;p6"/>
            <p:cNvSpPr/>
            <p:nvPr/>
          </p:nvSpPr>
          <p:spPr>
            <a:xfrm rot="2700000">
              <a:off x="6516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 rot="2700000">
              <a:off x="83478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 rot="2700000">
              <a:off x="6516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rot="2700000">
              <a:off x="83478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41969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8"/>
          <p:cNvGrpSpPr/>
          <p:nvPr/>
        </p:nvGrpSpPr>
        <p:grpSpPr>
          <a:xfrm>
            <a:off x="293032" y="329578"/>
            <a:ext cx="8557936" cy="4484343"/>
            <a:chOff x="237551" y="300506"/>
            <a:chExt cx="8668898" cy="4542487"/>
          </a:xfrm>
        </p:grpSpPr>
        <p:sp>
          <p:nvSpPr>
            <p:cNvPr id="89" name="Google Shape;89;p8"/>
            <p:cNvSpPr/>
            <p:nvPr/>
          </p:nvSpPr>
          <p:spPr>
            <a:xfrm>
              <a:off x="237551" y="300506"/>
              <a:ext cx="8668898" cy="4542487"/>
            </a:xfrm>
            <a:custGeom>
              <a:avLst/>
              <a:gdLst/>
              <a:ahLst/>
              <a:cxnLst/>
              <a:rect l="l" t="t" r="r" b="b"/>
              <a:pathLst>
                <a:path w="170698" h="85157" extrusionOk="0">
                  <a:moveTo>
                    <a:pt x="6648" y="0"/>
                  </a:moveTo>
                  <a:cubicBezTo>
                    <a:pt x="6674" y="165"/>
                    <a:pt x="6686" y="334"/>
                    <a:pt x="6686" y="505"/>
                  </a:cubicBezTo>
                  <a:cubicBezTo>
                    <a:pt x="6686" y="2863"/>
                    <a:pt x="4228" y="4774"/>
                    <a:pt x="1196" y="4774"/>
                  </a:cubicBezTo>
                  <a:cubicBezTo>
                    <a:pt x="785" y="4774"/>
                    <a:pt x="385" y="4739"/>
                    <a:pt x="0" y="4672"/>
                  </a:cubicBezTo>
                  <a:lnTo>
                    <a:pt x="0" y="7195"/>
                  </a:lnTo>
                  <a:cubicBezTo>
                    <a:pt x="1414" y="7225"/>
                    <a:pt x="2551" y="8379"/>
                    <a:pt x="2551" y="9800"/>
                  </a:cubicBezTo>
                  <a:cubicBezTo>
                    <a:pt x="2551" y="11221"/>
                    <a:pt x="1414" y="12376"/>
                    <a:pt x="0" y="12406"/>
                  </a:cubicBezTo>
                  <a:lnTo>
                    <a:pt x="0" y="16559"/>
                  </a:lnTo>
                  <a:cubicBezTo>
                    <a:pt x="1419" y="16585"/>
                    <a:pt x="2559" y="17742"/>
                    <a:pt x="2559" y="19165"/>
                  </a:cubicBezTo>
                  <a:cubicBezTo>
                    <a:pt x="2559" y="20589"/>
                    <a:pt x="1419" y="21745"/>
                    <a:pt x="0" y="21770"/>
                  </a:cubicBezTo>
                  <a:lnTo>
                    <a:pt x="0" y="25924"/>
                  </a:lnTo>
                  <a:cubicBezTo>
                    <a:pt x="1422" y="25946"/>
                    <a:pt x="2568" y="27104"/>
                    <a:pt x="2568" y="28531"/>
                  </a:cubicBezTo>
                  <a:cubicBezTo>
                    <a:pt x="2568" y="29957"/>
                    <a:pt x="1422" y="31115"/>
                    <a:pt x="0" y="31136"/>
                  </a:cubicBezTo>
                  <a:lnTo>
                    <a:pt x="0" y="35290"/>
                  </a:lnTo>
                  <a:cubicBezTo>
                    <a:pt x="1426" y="35306"/>
                    <a:pt x="2577" y="36466"/>
                    <a:pt x="2577" y="37896"/>
                  </a:cubicBezTo>
                  <a:cubicBezTo>
                    <a:pt x="2577" y="39325"/>
                    <a:pt x="1426" y="40485"/>
                    <a:pt x="0" y="40501"/>
                  </a:cubicBezTo>
                  <a:lnTo>
                    <a:pt x="0" y="44655"/>
                  </a:lnTo>
                  <a:cubicBezTo>
                    <a:pt x="1430" y="44666"/>
                    <a:pt x="2585" y="45829"/>
                    <a:pt x="2585" y="47260"/>
                  </a:cubicBezTo>
                  <a:cubicBezTo>
                    <a:pt x="2585" y="48693"/>
                    <a:pt x="1430" y="49854"/>
                    <a:pt x="0" y="49866"/>
                  </a:cubicBezTo>
                  <a:lnTo>
                    <a:pt x="0" y="54019"/>
                  </a:lnTo>
                  <a:cubicBezTo>
                    <a:pt x="1434" y="54026"/>
                    <a:pt x="2595" y="55190"/>
                    <a:pt x="2595" y="56625"/>
                  </a:cubicBezTo>
                  <a:cubicBezTo>
                    <a:pt x="2595" y="58060"/>
                    <a:pt x="1434" y="59224"/>
                    <a:pt x="0" y="59231"/>
                  </a:cubicBezTo>
                  <a:lnTo>
                    <a:pt x="0" y="63384"/>
                  </a:lnTo>
                  <a:cubicBezTo>
                    <a:pt x="1439" y="63387"/>
                    <a:pt x="2603" y="64552"/>
                    <a:pt x="2603" y="65990"/>
                  </a:cubicBezTo>
                  <a:cubicBezTo>
                    <a:pt x="2603" y="67429"/>
                    <a:pt x="1439" y="68594"/>
                    <a:pt x="0" y="68597"/>
                  </a:cubicBezTo>
                  <a:lnTo>
                    <a:pt x="0" y="72749"/>
                  </a:lnTo>
                  <a:lnTo>
                    <a:pt x="5" y="72749"/>
                  </a:lnTo>
                  <a:cubicBezTo>
                    <a:pt x="1445" y="72749"/>
                    <a:pt x="2611" y="73916"/>
                    <a:pt x="2611" y="75356"/>
                  </a:cubicBezTo>
                  <a:cubicBezTo>
                    <a:pt x="2611" y="76795"/>
                    <a:pt x="1445" y="77962"/>
                    <a:pt x="5" y="77962"/>
                  </a:cubicBezTo>
                  <a:lnTo>
                    <a:pt x="0" y="77962"/>
                  </a:lnTo>
                  <a:lnTo>
                    <a:pt x="0" y="80307"/>
                  </a:lnTo>
                  <a:cubicBezTo>
                    <a:pt x="385" y="80240"/>
                    <a:pt x="785" y="80206"/>
                    <a:pt x="1196" y="80206"/>
                  </a:cubicBezTo>
                  <a:cubicBezTo>
                    <a:pt x="4228" y="80206"/>
                    <a:pt x="6686" y="82117"/>
                    <a:pt x="6686" y="84474"/>
                  </a:cubicBezTo>
                  <a:cubicBezTo>
                    <a:pt x="6686" y="84707"/>
                    <a:pt x="6662" y="84935"/>
                    <a:pt x="6617" y="85157"/>
                  </a:cubicBezTo>
                  <a:lnTo>
                    <a:pt x="165227" y="85157"/>
                  </a:lnTo>
                  <a:cubicBezTo>
                    <a:pt x="165180" y="84935"/>
                    <a:pt x="165156" y="84707"/>
                    <a:pt x="165156" y="84474"/>
                  </a:cubicBezTo>
                  <a:cubicBezTo>
                    <a:pt x="165156" y="82117"/>
                    <a:pt x="167614" y="80206"/>
                    <a:pt x="170646" y="80206"/>
                  </a:cubicBezTo>
                  <a:lnTo>
                    <a:pt x="170698" y="80206"/>
                  </a:lnTo>
                  <a:lnTo>
                    <a:pt x="170698" y="77962"/>
                  </a:lnTo>
                  <a:cubicBezTo>
                    <a:pt x="169259" y="77961"/>
                    <a:pt x="168094" y="76794"/>
                    <a:pt x="168094" y="75356"/>
                  </a:cubicBezTo>
                  <a:cubicBezTo>
                    <a:pt x="168094" y="73917"/>
                    <a:pt x="169259" y="72751"/>
                    <a:pt x="170698" y="72749"/>
                  </a:cubicBezTo>
                  <a:lnTo>
                    <a:pt x="170698" y="68597"/>
                  </a:lnTo>
                  <a:lnTo>
                    <a:pt x="170691" y="68597"/>
                  </a:lnTo>
                  <a:cubicBezTo>
                    <a:pt x="169252" y="68597"/>
                    <a:pt x="168085" y="67430"/>
                    <a:pt x="168085" y="65990"/>
                  </a:cubicBezTo>
                  <a:cubicBezTo>
                    <a:pt x="168085" y="64551"/>
                    <a:pt x="169252" y="63384"/>
                    <a:pt x="170691" y="63384"/>
                  </a:cubicBezTo>
                  <a:lnTo>
                    <a:pt x="170698" y="63384"/>
                  </a:lnTo>
                  <a:lnTo>
                    <a:pt x="170698" y="59231"/>
                  </a:lnTo>
                  <a:lnTo>
                    <a:pt x="170682" y="59231"/>
                  </a:lnTo>
                  <a:cubicBezTo>
                    <a:pt x="169243" y="59231"/>
                    <a:pt x="168076" y="58065"/>
                    <a:pt x="168076" y="56625"/>
                  </a:cubicBezTo>
                  <a:cubicBezTo>
                    <a:pt x="168076" y="55185"/>
                    <a:pt x="169243" y="54019"/>
                    <a:pt x="170682" y="54019"/>
                  </a:cubicBezTo>
                  <a:lnTo>
                    <a:pt x="170698" y="54019"/>
                  </a:lnTo>
                  <a:lnTo>
                    <a:pt x="170698" y="49866"/>
                  </a:lnTo>
                  <a:lnTo>
                    <a:pt x="170674" y="49866"/>
                  </a:lnTo>
                  <a:cubicBezTo>
                    <a:pt x="169234" y="49866"/>
                    <a:pt x="168068" y="48700"/>
                    <a:pt x="168068" y="47260"/>
                  </a:cubicBezTo>
                  <a:cubicBezTo>
                    <a:pt x="168068" y="45820"/>
                    <a:pt x="169234" y="44654"/>
                    <a:pt x="170674" y="44654"/>
                  </a:cubicBezTo>
                  <a:lnTo>
                    <a:pt x="170698" y="44654"/>
                  </a:lnTo>
                  <a:lnTo>
                    <a:pt x="170698" y="40501"/>
                  </a:lnTo>
                  <a:lnTo>
                    <a:pt x="170665" y="40501"/>
                  </a:lnTo>
                  <a:cubicBezTo>
                    <a:pt x="169226" y="40501"/>
                    <a:pt x="168058" y="39334"/>
                    <a:pt x="168058" y="37895"/>
                  </a:cubicBezTo>
                  <a:cubicBezTo>
                    <a:pt x="168058" y="36456"/>
                    <a:pt x="169226" y="35288"/>
                    <a:pt x="170665" y="35288"/>
                  </a:cubicBezTo>
                  <a:cubicBezTo>
                    <a:pt x="170677" y="35288"/>
                    <a:pt x="170687" y="35290"/>
                    <a:pt x="170698" y="35290"/>
                  </a:cubicBezTo>
                  <a:lnTo>
                    <a:pt x="170698" y="31136"/>
                  </a:lnTo>
                  <a:cubicBezTo>
                    <a:pt x="170685" y="31136"/>
                    <a:pt x="170671" y="31137"/>
                    <a:pt x="170656" y="31137"/>
                  </a:cubicBezTo>
                  <a:cubicBezTo>
                    <a:pt x="169217" y="31137"/>
                    <a:pt x="168050" y="29969"/>
                    <a:pt x="168050" y="28531"/>
                  </a:cubicBezTo>
                  <a:cubicBezTo>
                    <a:pt x="168050" y="27091"/>
                    <a:pt x="169217" y="25924"/>
                    <a:pt x="170656" y="25924"/>
                  </a:cubicBezTo>
                  <a:lnTo>
                    <a:pt x="170698" y="25924"/>
                  </a:lnTo>
                  <a:lnTo>
                    <a:pt x="170698" y="21770"/>
                  </a:lnTo>
                  <a:cubicBezTo>
                    <a:pt x="170681" y="21772"/>
                    <a:pt x="170665" y="21772"/>
                    <a:pt x="170648" y="21772"/>
                  </a:cubicBezTo>
                  <a:cubicBezTo>
                    <a:pt x="169208" y="21772"/>
                    <a:pt x="168042" y="20605"/>
                    <a:pt x="168042" y="19165"/>
                  </a:cubicBezTo>
                  <a:cubicBezTo>
                    <a:pt x="168042" y="17726"/>
                    <a:pt x="169208" y="16559"/>
                    <a:pt x="170648" y="16559"/>
                  </a:cubicBezTo>
                  <a:lnTo>
                    <a:pt x="170698" y="16559"/>
                  </a:lnTo>
                  <a:lnTo>
                    <a:pt x="170698" y="12405"/>
                  </a:lnTo>
                  <a:cubicBezTo>
                    <a:pt x="170679" y="12406"/>
                    <a:pt x="170659" y="12406"/>
                    <a:pt x="170639" y="12406"/>
                  </a:cubicBezTo>
                  <a:cubicBezTo>
                    <a:pt x="169200" y="12406"/>
                    <a:pt x="168032" y="11240"/>
                    <a:pt x="168032" y="9800"/>
                  </a:cubicBezTo>
                  <a:cubicBezTo>
                    <a:pt x="168032" y="8360"/>
                    <a:pt x="169200" y="7194"/>
                    <a:pt x="170639" y="7194"/>
                  </a:cubicBezTo>
                  <a:cubicBezTo>
                    <a:pt x="170659" y="7194"/>
                    <a:pt x="170679" y="7194"/>
                    <a:pt x="170698" y="7195"/>
                  </a:cubicBezTo>
                  <a:lnTo>
                    <a:pt x="170698" y="4773"/>
                  </a:lnTo>
                  <a:cubicBezTo>
                    <a:pt x="170681" y="4773"/>
                    <a:pt x="170663" y="4774"/>
                    <a:pt x="170646" y="4774"/>
                  </a:cubicBezTo>
                  <a:cubicBezTo>
                    <a:pt x="167614" y="4774"/>
                    <a:pt x="165156" y="2863"/>
                    <a:pt x="165156" y="505"/>
                  </a:cubicBezTo>
                  <a:cubicBezTo>
                    <a:pt x="165156" y="334"/>
                    <a:pt x="165170" y="165"/>
                    <a:pt x="165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565518" y="487618"/>
              <a:ext cx="8013000" cy="4168500"/>
            </a:xfrm>
            <a:prstGeom prst="plaque">
              <a:avLst>
                <a:gd name="adj" fmla="val 9021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681766" y="647284"/>
              <a:ext cx="7780500" cy="3849000"/>
            </a:xfrm>
            <a:prstGeom prst="plaque">
              <a:avLst>
                <a:gd name="adj" fmla="val 9984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8"/>
          <p:cNvSpPr txBox="1">
            <a:spLocks noGrp="1"/>
          </p:cNvSpPr>
          <p:nvPr>
            <p:ph type="title"/>
          </p:nvPr>
        </p:nvSpPr>
        <p:spPr>
          <a:xfrm>
            <a:off x="1389825" y="653925"/>
            <a:ext cx="6364500" cy="11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Aft>
                <a:spcPts val="0"/>
              </a:spcAft>
              <a:buNone/>
              <a:defRPr sz="13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r" rtl="0">
              <a:spcAft>
                <a:spcPts val="0"/>
              </a:spcAft>
              <a:buNone/>
              <a:defRPr sz="13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r" rtl="0">
              <a:spcAft>
                <a:spcPts val="0"/>
              </a:spcAft>
              <a:buNone/>
              <a:defRPr sz="13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r" rtl="0">
              <a:spcAft>
                <a:spcPts val="0"/>
              </a:spcAft>
              <a:buNone/>
              <a:defRPr sz="13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r" rtl="0">
              <a:spcAft>
                <a:spcPts val="0"/>
              </a:spcAft>
              <a:buNone/>
              <a:defRPr sz="13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r" rtl="0">
              <a:spcAft>
                <a:spcPts val="0"/>
              </a:spcAft>
              <a:buNone/>
              <a:defRPr sz="13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r" rtl="0">
              <a:spcAft>
                <a:spcPts val="0"/>
              </a:spcAft>
              <a:buNone/>
              <a:defRPr sz="13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r" rtl="0">
              <a:spcAft>
                <a:spcPts val="0"/>
              </a:spcAft>
              <a:buNone/>
              <a:defRPr sz="13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r" rtl="0">
              <a:spcAft>
                <a:spcPts val="0"/>
              </a:spcAft>
              <a:buNone/>
              <a:defRPr sz="13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fld id="{825B2FAE-7020-4E94-B752-415D6858493F}" type="slidenum">
              <a:rPr lang="en-US" smtClean="0"/>
              <a:t>‹#›</a:t>
            </a:fld>
            <a:endParaRPr lang="en-US"/>
          </a:p>
        </p:txBody>
      </p:sp>
      <p:grpSp>
        <p:nvGrpSpPr>
          <p:cNvPr id="94" name="Google Shape;94;p8"/>
          <p:cNvGrpSpPr/>
          <p:nvPr/>
        </p:nvGrpSpPr>
        <p:grpSpPr>
          <a:xfrm>
            <a:off x="622310" y="578189"/>
            <a:ext cx="7896349" cy="4010149"/>
            <a:chOff x="622310" y="578189"/>
            <a:chExt cx="7896349" cy="4010149"/>
          </a:xfrm>
        </p:grpSpPr>
        <p:sp>
          <p:nvSpPr>
            <p:cNvPr id="95" name="Google Shape;95;p8"/>
            <p:cNvSpPr/>
            <p:nvPr/>
          </p:nvSpPr>
          <p:spPr>
            <a:xfrm rot="2700000">
              <a:off x="6516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 rot="2700000">
              <a:off x="83478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 rot="2700000">
              <a:off x="6516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 rot="2700000">
              <a:off x="83478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8"/>
          <p:cNvSpPr txBox="1">
            <a:spLocks noGrp="1"/>
          </p:cNvSpPr>
          <p:nvPr>
            <p:ph type="subTitle" idx="1"/>
          </p:nvPr>
        </p:nvSpPr>
        <p:spPr>
          <a:xfrm>
            <a:off x="3934200" y="4350729"/>
            <a:ext cx="1275600" cy="23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3712959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9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102" name="Google Shape;102;p9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103" name="Google Shape;103;p9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9"/>
              <p:cNvSpPr/>
              <p:nvPr/>
            </p:nvSpPr>
            <p:spPr>
              <a:xfrm>
                <a:off x="565518" y="487618"/>
                <a:ext cx="8013000" cy="4168500"/>
              </a:xfrm>
              <a:prstGeom prst="plaque">
                <a:avLst>
                  <a:gd name="adj" fmla="val 9021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9"/>
              <p:cNvSpPr/>
              <p:nvPr/>
            </p:nvSpPr>
            <p:spPr>
              <a:xfrm>
                <a:off x="681766" y="647284"/>
                <a:ext cx="7780500" cy="3849000"/>
              </a:xfrm>
              <a:prstGeom prst="plaque">
                <a:avLst>
                  <a:gd name="adj" fmla="val 9984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106;p9"/>
            <p:cNvGrpSpPr/>
            <p:nvPr/>
          </p:nvGrpSpPr>
          <p:grpSpPr>
            <a:xfrm>
              <a:off x="622310" y="578189"/>
              <a:ext cx="7896349" cy="4010149"/>
              <a:chOff x="622310" y="578189"/>
              <a:chExt cx="7896349" cy="4010149"/>
            </a:xfrm>
          </p:grpSpPr>
          <p:sp>
            <p:nvSpPr>
              <p:cNvPr id="107" name="Google Shape;107;p9"/>
              <p:cNvSpPr/>
              <p:nvPr/>
            </p:nvSpPr>
            <p:spPr>
              <a:xfrm rot="2700000">
                <a:off x="6516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9"/>
              <p:cNvSpPr/>
              <p:nvPr/>
            </p:nvSpPr>
            <p:spPr>
              <a:xfrm rot="2700000">
                <a:off x="83478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9"/>
              <p:cNvSpPr/>
              <p:nvPr/>
            </p:nvSpPr>
            <p:spPr>
              <a:xfrm rot="2700000">
                <a:off x="6516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9"/>
              <p:cNvSpPr/>
              <p:nvPr/>
            </p:nvSpPr>
            <p:spPr>
              <a:xfrm rot="2700000">
                <a:off x="83478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1" name="Google Shape;111;p9"/>
          <p:cNvSpPr txBox="1">
            <a:spLocks noGrp="1"/>
          </p:cNvSpPr>
          <p:nvPr>
            <p:ph type="title"/>
          </p:nvPr>
        </p:nvSpPr>
        <p:spPr>
          <a:xfrm>
            <a:off x="1021211" y="1644469"/>
            <a:ext cx="3426000" cy="5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9"/>
          <p:cNvSpPr txBox="1">
            <a:spLocks noGrp="1"/>
          </p:cNvSpPr>
          <p:nvPr>
            <p:ph type="subTitle" idx="1"/>
          </p:nvPr>
        </p:nvSpPr>
        <p:spPr>
          <a:xfrm>
            <a:off x="1021221" y="2387531"/>
            <a:ext cx="34260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9"/>
          <p:cNvSpPr txBox="1">
            <a:spLocks noGrp="1"/>
          </p:cNvSpPr>
          <p:nvPr>
            <p:ph type="subTitle" idx="2"/>
          </p:nvPr>
        </p:nvSpPr>
        <p:spPr>
          <a:xfrm>
            <a:off x="3934200" y="4350729"/>
            <a:ext cx="1275600" cy="23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6168347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11"/>
          <p:cNvGrpSpPr/>
          <p:nvPr/>
        </p:nvGrpSpPr>
        <p:grpSpPr>
          <a:xfrm>
            <a:off x="293032" y="329578"/>
            <a:ext cx="8557936" cy="4484343"/>
            <a:chOff x="293032" y="329578"/>
            <a:chExt cx="8557936" cy="4484343"/>
          </a:xfrm>
        </p:grpSpPr>
        <p:grpSp>
          <p:nvGrpSpPr>
            <p:cNvPr id="119" name="Google Shape;119;p11"/>
            <p:cNvGrpSpPr/>
            <p:nvPr/>
          </p:nvGrpSpPr>
          <p:grpSpPr>
            <a:xfrm>
              <a:off x="293032" y="329578"/>
              <a:ext cx="8557936" cy="4484343"/>
              <a:chOff x="237551" y="300506"/>
              <a:chExt cx="8668898" cy="4542487"/>
            </a:xfrm>
          </p:grpSpPr>
          <p:sp>
            <p:nvSpPr>
              <p:cNvPr id="120" name="Google Shape;120;p11"/>
              <p:cNvSpPr/>
              <p:nvPr/>
            </p:nvSpPr>
            <p:spPr>
              <a:xfrm>
                <a:off x="237551" y="300506"/>
                <a:ext cx="8668898" cy="4542487"/>
              </a:xfrm>
              <a:custGeom>
                <a:avLst/>
                <a:gdLst/>
                <a:ahLst/>
                <a:cxnLst/>
                <a:rect l="l" t="t" r="r" b="b"/>
                <a:pathLst>
                  <a:path w="170698" h="85157" extrusionOk="0">
                    <a:moveTo>
                      <a:pt x="6648" y="0"/>
                    </a:moveTo>
                    <a:cubicBezTo>
                      <a:pt x="6674" y="165"/>
                      <a:pt x="6686" y="334"/>
                      <a:pt x="6686" y="505"/>
                    </a:cubicBezTo>
                    <a:cubicBezTo>
                      <a:pt x="6686" y="2863"/>
                      <a:pt x="4228" y="4774"/>
                      <a:pt x="1196" y="4774"/>
                    </a:cubicBezTo>
                    <a:cubicBezTo>
                      <a:pt x="785" y="4774"/>
                      <a:pt x="385" y="4739"/>
                      <a:pt x="0" y="4672"/>
                    </a:cubicBezTo>
                    <a:lnTo>
                      <a:pt x="0" y="7195"/>
                    </a:lnTo>
                    <a:cubicBezTo>
                      <a:pt x="1414" y="7225"/>
                      <a:pt x="2551" y="8379"/>
                      <a:pt x="2551" y="9800"/>
                    </a:cubicBezTo>
                    <a:cubicBezTo>
                      <a:pt x="2551" y="11221"/>
                      <a:pt x="1414" y="12376"/>
                      <a:pt x="0" y="12406"/>
                    </a:cubicBezTo>
                    <a:lnTo>
                      <a:pt x="0" y="16559"/>
                    </a:lnTo>
                    <a:cubicBezTo>
                      <a:pt x="1419" y="16585"/>
                      <a:pt x="2559" y="17742"/>
                      <a:pt x="2559" y="19165"/>
                    </a:cubicBezTo>
                    <a:cubicBezTo>
                      <a:pt x="2559" y="20589"/>
                      <a:pt x="1419" y="21745"/>
                      <a:pt x="0" y="21770"/>
                    </a:cubicBezTo>
                    <a:lnTo>
                      <a:pt x="0" y="25924"/>
                    </a:lnTo>
                    <a:cubicBezTo>
                      <a:pt x="1422" y="25946"/>
                      <a:pt x="2568" y="27104"/>
                      <a:pt x="2568" y="28531"/>
                    </a:cubicBezTo>
                    <a:cubicBezTo>
                      <a:pt x="2568" y="29957"/>
                      <a:pt x="1422" y="31115"/>
                      <a:pt x="0" y="31136"/>
                    </a:cubicBezTo>
                    <a:lnTo>
                      <a:pt x="0" y="35290"/>
                    </a:lnTo>
                    <a:cubicBezTo>
                      <a:pt x="1426" y="35306"/>
                      <a:pt x="2577" y="36466"/>
                      <a:pt x="2577" y="37896"/>
                    </a:cubicBezTo>
                    <a:cubicBezTo>
                      <a:pt x="2577" y="39325"/>
                      <a:pt x="1426" y="40485"/>
                      <a:pt x="0" y="40501"/>
                    </a:cubicBezTo>
                    <a:lnTo>
                      <a:pt x="0" y="44655"/>
                    </a:lnTo>
                    <a:cubicBezTo>
                      <a:pt x="1430" y="44666"/>
                      <a:pt x="2585" y="45829"/>
                      <a:pt x="2585" y="47260"/>
                    </a:cubicBezTo>
                    <a:cubicBezTo>
                      <a:pt x="2585" y="48693"/>
                      <a:pt x="1430" y="49854"/>
                      <a:pt x="0" y="49866"/>
                    </a:cubicBezTo>
                    <a:lnTo>
                      <a:pt x="0" y="54019"/>
                    </a:lnTo>
                    <a:cubicBezTo>
                      <a:pt x="1434" y="54026"/>
                      <a:pt x="2595" y="55190"/>
                      <a:pt x="2595" y="56625"/>
                    </a:cubicBezTo>
                    <a:cubicBezTo>
                      <a:pt x="2595" y="58060"/>
                      <a:pt x="1434" y="59224"/>
                      <a:pt x="0" y="59231"/>
                    </a:cubicBezTo>
                    <a:lnTo>
                      <a:pt x="0" y="63384"/>
                    </a:lnTo>
                    <a:cubicBezTo>
                      <a:pt x="1439" y="63387"/>
                      <a:pt x="2603" y="64552"/>
                      <a:pt x="2603" y="65990"/>
                    </a:cubicBezTo>
                    <a:cubicBezTo>
                      <a:pt x="2603" y="67429"/>
                      <a:pt x="1439" y="68594"/>
                      <a:pt x="0" y="68597"/>
                    </a:cubicBezTo>
                    <a:lnTo>
                      <a:pt x="0" y="72749"/>
                    </a:lnTo>
                    <a:lnTo>
                      <a:pt x="5" y="72749"/>
                    </a:lnTo>
                    <a:cubicBezTo>
                      <a:pt x="1445" y="72749"/>
                      <a:pt x="2611" y="73916"/>
                      <a:pt x="2611" y="75356"/>
                    </a:cubicBezTo>
                    <a:cubicBezTo>
                      <a:pt x="2611" y="76795"/>
                      <a:pt x="1445" y="77962"/>
                      <a:pt x="5" y="77962"/>
                    </a:cubicBezTo>
                    <a:lnTo>
                      <a:pt x="0" y="77962"/>
                    </a:lnTo>
                    <a:lnTo>
                      <a:pt x="0" y="80307"/>
                    </a:lnTo>
                    <a:cubicBezTo>
                      <a:pt x="385" y="80240"/>
                      <a:pt x="785" y="80206"/>
                      <a:pt x="1196" y="80206"/>
                    </a:cubicBezTo>
                    <a:cubicBezTo>
                      <a:pt x="4228" y="80206"/>
                      <a:pt x="6686" y="82117"/>
                      <a:pt x="6686" y="84474"/>
                    </a:cubicBezTo>
                    <a:cubicBezTo>
                      <a:pt x="6686" y="84707"/>
                      <a:pt x="6662" y="84935"/>
                      <a:pt x="6617" y="85157"/>
                    </a:cubicBezTo>
                    <a:lnTo>
                      <a:pt x="165227" y="85157"/>
                    </a:lnTo>
                    <a:cubicBezTo>
                      <a:pt x="165180" y="84935"/>
                      <a:pt x="165156" y="84707"/>
                      <a:pt x="165156" y="84474"/>
                    </a:cubicBezTo>
                    <a:cubicBezTo>
                      <a:pt x="165156" y="82117"/>
                      <a:pt x="167614" y="80206"/>
                      <a:pt x="170646" y="80206"/>
                    </a:cubicBezTo>
                    <a:lnTo>
                      <a:pt x="170698" y="80206"/>
                    </a:lnTo>
                    <a:lnTo>
                      <a:pt x="170698" y="77962"/>
                    </a:lnTo>
                    <a:cubicBezTo>
                      <a:pt x="169259" y="77961"/>
                      <a:pt x="168094" y="76794"/>
                      <a:pt x="168094" y="75356"/>
                    </a:cubicBezTo>
                    <a:cubicBezTo>
                      <a:pt x="168094" y="73917"/>
                      <a:pt x="169259" y="72751"/>
                      <a:pt x="170698" y="72749"/>
                    </a:cubicBezTo>
                    <a:lnTo>
                      <a:pt x="170698" y="68597"/>
                    </a:lnTo>
                    <a:lnTo>
                      <a:pt x="170691" y="68597"/>
                    </a:lnTo>
                    <a:cubicBezTo>
                      <a:pt x="169252" y="68597"/>
                      <a:pt x="168085" y="67430"/>
                      <a:pt x="168085" y="65990"/>
                    </a:cubicBezTo>
                    <a:cubicBezTo>
                      <a:pt x="168085" y="64551"/>
                      <a:pt x="169252" y="63384"/>
                      <a:pt x="170691" y="63384"/>
                    </a:cubicBezTo>
                    <a:lnTo>
                      <a:pt x="170698" y="63384"/>
                    </a:lnTo>
                    <a:lnTo>
                      <a:pt x="170698" y="59231"/>
                    </a:lnTo>
                    <a:lnTo>
                      <a:pt x="170682" y="59231"/>
                    </a:lnTo>
                    <a:cubicBezTo>
                      <a:pt x="169243" y="59231"/>
                      <a:pt x="168076" y="58065"/>
                      <a:pt x="168076" y="56625"/>
                    </a:cubicBezTo>
                    <a:cubicBezTo>
                      <a:pt x="168076" y="55185"/>
                      <a:pt x="169243" y="54019"/>
                      <a:pt x="170682" y="54019"/>
                    </a:cubicBezTo>
                    <a:lnTo>
                      <a:pt x="170698" y="54019"/>
                    </a:lnTo>
                    <a:lnTo>
                      <a:pt x="170698" y="49866"/>
                    </a:lnTo>
                    <a:lnTo>
                      <a:pt x="170674" y="49866"/>
                    </a:lnTo>
                    <a:cubicBezTo>
                      <a:pt x="169234" y="49866"/>
                      <a:pt x="168068" y="48700"/>
                      <a:pt x="168068" y="47260"/>
                    </a:cubicBezTo>
                    <a:cubicBezTo>
                      <a:pt x="168068" y="45820"/>
                      <a:pt x="169234" y="44654"/>
                      <a:pt x="170674" y="44654"/>
                    </a:cubicBezTo>
                    <a:lnTo>
                      <a:pt x="170698" y="44654"/>
                    </a:lnTo>
                    <a:lnTo>
                      <a:pt x="170698" y="40501"/>
                    </a:lnTo>
                    <a:lnTo>
                      <a:pt x="170665" y="40501"/>
                    </a:lnTo>
                    <a:cubicBezTo>
                      <a:pt x="169226" y="40501"/>
                      <a:pt x="168058" y="39334"/>
                      <a:pt x="168058" y="37895"/>
                    </a:cubicBezTo>
                    <a:cubicBezTo>
                      <a:pt x="168058" y="36456"/>
                      <a:pt x="169226" y="35288"/>
                      <a:pt x="170665" y="35288"/>
                    </a:cubicBezTo>
                    <a:cubicBezTo>
                      <a:pt x="170677" y="35288"/>
                      <a:pt x="170687" y="35290"/>
                      <a:pt x="170698" y="35290"/>
                    </a:cubicBezTo>
                    <a:lnTo>
                      <a:pt x="170698" y="31136"/>
                    </a:lnTo>
                    <a:cubicBezTo>
                      <a:pt x="170685" y="31136"/>
                      <a:pt x="170671" y="31137"/>
                      <a:pt x="170656" y="31137"/>
                    </a:cubicBezTo>
                    <a:cubicBezTo>
                      <a:pt x="169217" y="31137"/>
                      <a:pt x="168050" y="29969"/>
                      <a:pt x="168050" y="28531"/>
                    </a:cubicBezTo>
                    <a:cubicBezTo>
                      <a:pt x="168050" y="27091"/>
                      <a:pt x="169217" y="25924"/>
                      <a:pt x="170656" y="25924"/>
                    </a:cubicBezTo>
                    <a:lnTo>
                      <a:pt x="170698" y="25924"/>
                    </a:lnTo>
                    <a:lnTo>
                      <a:pt x="170698" y="21770"/>
                    </a:lnTo>
                    <a:cubicBezTo>
                      <a:pt x="170681" y="21772"/>
                      <a:pt x="170665" y="21772"/>
                      <a:pt x="170648" y="21772"/>
                    </a:cubicBezTo>
                    <a:cubicBezTo>
                      <a:pt x="169208" y="21772"/>
                      <a:pt x="168042" y="20605"/>
                      <a:pt x="168042" y="19165"/>
                    </a:cubicBezTo>
                    <a:cubicBezTo>
                      <a:pt x="168042" y="17726"/>
                      <a:pt x="169208" y="16559"/>
                      <a:pt x="170648" y="16559"/>
                    </a:cubicBezTo>
                    <a:lnTo>
                      <a:pt x="170698" y="16559"/>
                    </a:lnTo>
                    <a:lnTo>
                      <a:pt x="170698" y="12405"/>
                    </a:lnTo>
                    <a:cubicBezTo>
                      <a:pt x="170679" y="12406"/>
                      <a:pt x="170659" y="12406"/>
                      <a:pt x="170639" y="12406"/>
                    </a:cubicBezTo>
                    <a:cubicBezTo>
                      <a:pt x="169200" y="12406"/>
                      <a:pt x="168032" y="11240"/>
                      <a:pt x="168032" y="9800"/>
                    </a:cubicBezTo>
                    <a:cubicBezTo>
                      <a:pt x="168032" y="8360"/>
                      <a:pt x="169200" y="7194"/>
                      <a:pt x="170639" y="7194"/>
                    </a:cubicBezTo>
                    <a:cubicBezTo>
                      <a:pt x="170659" y="7194"/>
                      <a:pt x="170679" y="7194"/>
                      <a:pt x="170698" y="7195"/>
                    </a:cubicBezTo>
                    <a:lnTo>
                      <a:pt x="170698" y="4773"/>
                    </a:lnTo>
                    <a:cubicBezTo>
                      <a:pt x="170681" y="4773"/>
                      <a:pt x="170663" y="4774"/>
                      <a:pt x="170646" y="4774"/>
                    </a:cubicBezTo>
                    <a:cubicBezTo>
                      <a:pt x="167614" y="4774"/>
                      <a:pt x="165156" y="2863"/>
                      <a:pt x="165156" y="505"/>
                    </a:cubicBezTo>
                    <a:cubicBezTo>
                      <a:pt x="165156" y="334"/>
                      <a:pt x="165170" y="165"/>
                      <a:pt x="165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1"/>
              <p:cNvSpPr/>
              <p:nvPr/>
            </p:nvSpPr>
            <p:spPr>
              <a:xfrm>
                <a:off x="565518" y="487618"/>
                <a:ext cx="8013000" cy="4168500"/>
              </a:xfrm>
              <a:prstGeom prst="plaque">
                <a:avLst>
                  <a:gd name="adj" fmla="val 9021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1"/>
              <p:cNvSpPr/>
              <p:nvPr/>
            </p:nvSpPr>
            <p:spPr>
              <a:xfrm>
                <a:off x="681766" y="647284"/>
                <a:ext cx="7780500" cy="3849000"/>
              </a:xfrm>
              <a:prstGeom prst="plaque">
                <a:avLst>
                  <a:gd name="adj" fmla="val 9984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71438" dist="76200" dir="30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" name="Google Shape;123;p11"/>
            <p:cNvGrpSpPr/>
            <p:nvPr/>
          </p:nvGrpSpPr>
          <p:grpSpPr>
            <a:xfrm>
              <a:off x="622310" y="578189"/>
              <a:ext cx="7896349" cy="4010149"/>
              <a:chOff x="622310" y="578189"/>
              <a:chExt cx="7896349" cy="4010149"/>
            </a:xfrm>
          </p:grpSpPr>
          <p:sp>
            <p:nvSpPr>
              <p:cNvPr id="124" name="Google Shape;124;p11"/>
              <p:cNvSpPr/>
              <p:nvPr/>
            </p:nvSpPr>
            <p:spPr>
              <a:xfrm rot="2700000">
                <a:off x="6516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1"/>
              <p:cNvSpPr/>
              <p:nvPr/>
            </p:nvSpPr>
            <p:spPr>
              <a:xfrm rot="2700000">
                <a:off x="8347821" y="60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1"/>
              <p:cNvSpPr/>
              <p:nvPr/>
            </p:nvSpPr>
            <p:spPr>
              <a:xfrm rot="2700000">
                <a:off x="6516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1"/>
              <p:cNvSpPr/>
              <p:nvPr/>
            </p:nvSpPr>
            <p:spPr>
              <a:xfrm rot="2700000">
                <a:off x="8347821" y="4417500"/>
                <a:ext cx="141527" cy="141527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479" fill="none" extrusionOk="0">
                    <a:moveTo>
                      <a:pt x="5248" y="2285"/>
                    </a:moveTo>
                    <a:lnTo>
                      <a:pt x="1" y="1"/>
                    </a:lnTo>
                    <a:lnTo>
                      <a:pt x="2285" y="5248"/>
                    </a:lnTo>
                    <a:lnTo>
                      <a:pt x="1" y="10478"/>
                    </a:lnTo>
                    <a:lnTo>
                      <a:pt x="5248" y="8211"/>
                    </a:lnTo>
                    <a:lnTo>
                      <a:pt x="10478" y="10478"/>
                    </a:lnTo>
                    <a:lnTo>
                      <a:pt x="8211" y="5248"/>
                    </a:lnTo>
                    <a:lnTo>
                      <a:pt x="10478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" name="Google Shape;128;p11"/>
          <p:cNvSpPr txBox="1">
            <a:spLocks noGrp="1"/>
          </p:cNvSpPr>
          <p:nvPr>
            <p:ph type="subTitle" idx="1"/>
          </p:nvPr>
        </p:nvSpPr>
        <p:spPr>
          <a:xfrm>
            <a:off x="2331475" y="1685700"/>
            <a:ext cx="44811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9" name="Google Shape;129;p11"/>
          <p:cNvSpPr txBox="1">
            <a:spLocks noGrp="1"/>
          </p:cNvSpPr>
          <p:nvPr>
            <p:ph type="title" hasCustomPrompt="1"/>
          </p:nvPr>
        </p:nvSpPr>
        <p:spPr>
          <a:xfrm>
            <a:off x="2331475" y="538700"/>
            <a:ext cx="4481100" cy="1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0" name="Google Shape;130;p11"/>
          <p:cNvSpPr txBox="1">
            <a:spLocks noGrp="1"/>
          </p:cNvSpPr>
          <p:nvPr>
            <p:ph type="subTitle" idx="2"/>
          </p:nvPr>
        </p:nvSpPr>
        <p:spPr>
          <a:xfrm>
            <a:off x="3934200" y="4350729"/>
            <a:ext cx="1275600" cy="23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959317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519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3"/>
          <p:cNvGrpSpPr/>
          <p:nvPr/>
        </p:nvGrpSpPr>
        <p:grpSpPr>
          <a:xfrm>
            <a:off x="293032" y="329578"/>
            <a:ext cx="8557936" cy="4484343"/>
            <a:chOff x="237551" y="300506"/>
            <a:chExt cx="8668898" cy="4542487"/>
          </a:xfrm>
        </p:grpSpPr>
        <p:sp>
          <p:nvSpPr>
            <p:cNvPr id="134" name="Google Shape;134;p13"/>
            <p:cNvSpPr/>
            <p:nvPr/>
          </p:nvSpPr>
          <p:spPr>
            <a:xfrm>
              <a:off x="237551" y="300506"/>
              <a:ext cx="8668898" cy="4542487"/>
            </a:xfrm>
            <a:custGeom>
              <a:avLst/>
              <a:gdLst/>
              <a:ahLst/>
              <a:cxnLst/>
              <a:rect l="l" t="t" r="r" b="b"/>
              <a:pathLst>
                <a:path w="170698" h="85157" extrusionOk="0">
                  <a:moveTo>
                    <a:pt x="6648" y="0"/>
                  </a:moveTo>
                  <a:cubicBezTo>
                    <a:pt x="6674" y="165"/>
                    <a:pt x="6686" y="334"/>
                    <a:pt x="6686" y="505"/>
                  </a:cubicBezTo>
                  <a:cubicBezTo>
                    <a:pt x="6686" y="2863"/>
                    <a:pt x="4228" y="4774"/>
                    <a:pt x="1196" y="4774"/>
                  </a:cubicBezTo>
                  <a:cubicBezTo>
                    <a:pt x="785" y="4774"/>
                    <a:pt x="385" y="4739"/>
                    <a:pt x="0" y="4672"/>
                  </a:cubicBezTo>
                  <a:lnTo>
                    <a:pt x="0" y="7195"/>
                  </a:lnTo>
                  <a:cubicBezTo>
                    <a:pt x="1414" y="7225"/>
                    <a:pt x="2551" y="8379"/>
                    <a:pt x="2551" y="9800"/>
                  </a:cubicBezTo>
                  <a:cubicBezTo>
                    <a:pt x="2551" y="11221"/>
                    <a:pt x="1414" y="12376"/>
                    <a:pt x="0" y="12406"/>
                  </a:cubicBezTo>
                  <a:lnTo>
                    <a:pt x="0" y="16559"/>
                  </a:lnTo>
                  <a:cubicBezTo>
                    <a:pt x="1419" y="16585"/>
                    <a:pt x="2559" y="17742"/>
                    <a:pt x="2559" y="19165"/>
                  </a:cubicBezTo>
                  <a:cubicBezTo>
                    <a:pt x="2559" y="20589"/>
                    <a:pt x="1419" y="21745"/>
                    <a:pt x="0" y="21770"/>
                  </a:cubicBezTo>
                  <a:lnTo>
                    <a:pt x="0" y="25924"/>
                  </a:lnTo>
                  <a:cubicBezTo>
                    <a:pt x="1422" y="25946"/>
                    <a:pt x="2568" y="27104"/>
                    <a:pt x="2568" y="28531"/>
                  </a:cubicBezTo>
                  <a:cubicBezTo>
                    <a:pt x="2568" y="29957"/>
                    <a:pt x="1422" y="31115"/>
                    <a:pt x="0" y="31136"/>
                  </a:cubicBezTo>
                  <a:lnTo>
                    <a:pt x="0" y="35290"/>
                  </a:lnTo>
                  <a:cubicBezTo>
                    <a:pt x="1426" y="35306"/>
                    <a:pt x="2577" y="36466"/>
                    <a:pt x="2577" y="37896"/>
                  </a:cubicBezTo>
                  <a:cubicBezTo>
                    <a:pt x="2577" y="39325"/>
                    <a:pt x="1426" y="40485"/>
                    <a:pt x="0" y="40501"/>
                  </a:cubicBezTo>
                  <a:lnTo>
                    <a:pt x="0" y="44655"/>
                  </a:lnTo>
                  <a:cubicBezTo>
                    <a:pt x="1430" y="44666"/>
                    <a:pt x="2585" y="45829"/>
                    <a:pt x="2585" y="47260"/>
                  </a:cubicBezTo>
                  <a:cubicBezTo>
                    <a:pt x="2585" y="48693"/>
                    <a:pt x="1430" y="49854"/>
                    <a:pt x="0" y="49866"/>
                  </a:cubicBezTo>
                  <a:lnTo>
                    <a:pt x="0" y="54019"/>
                  </a:lnTo>
                  <a:cubicBezTo>
                    <a:pt x="1434" y="54026"/>
                    <a:pt x="2595" y="55190"/>
                    <a:pt x="2595" y="56625"/>
                  </a:cubicBezTo>
                  <a:cubicBezTo>
                    <a:pt x="2595" y="58060"/>
                    <a:pt x="1434" y="59224"/>
                    <a:pt x="0" y="59231"/>
                  </a:cubicBezTo>
                  <a:lnTo>
                    <a:pt x="0" y="63384"/>
                  </a:lnTo>
                  <a:cubicBezTo>
                    <a:pt x="1439" y="63387"/>
                    <a:pt x="2603" y="64552"/>
                    <a:pt x="2603" y="65990"/>
                  </a:cubicBezTo>
                  <a:cubicBezTo>
                    <a:pt x="2603" y="67429"/>
                    <a:pt x="1439" y="68594"/>
                    <a:pt x="0" y="68597"/>
                  </a:cubicBezTo>
                  <a:lnTo>
                    <a:pt x="0" y="72749"/>
                  </a:lnTo>
                  <a:lnTo>
                    <a:pt x="5" y="72749"/>
                  </a:lnTo>
                  <a:cubicBezTo>
                    <a:pt x="1445" y="72749"/>
                    <a:pt x="2611" y="73916"/>
                    <a:pt x="2611" y="75356"/>
                  </a:cubicBezTo>
                  <a:cubicBezTo>
                    <a:pt x="2611" y="76795"/>
                    <a:pt x="1445" y="77962"/>
                    <a:pt x="5" y="77962"/>
                  </a:cubicBezTo>
                  <a:lnTo>
                    <a:pt x="0" y="77962"/>
                  </a:lnTo>
                  <a:lnTo>
                    <a:pt x="0" y="80307"/>
                  </a:lnTo>
                  <a:cubicBezTo>
                    <a:pt x="385" y="80240"/>
                    <a:pt x="785" y="80206"/>
                    <a:pt x="1196" y="80206"/>
                  </a:cubicBezTo>
                  <a:cubicBezTo>
                    <a:pt x="4228" y="80206"/>
                    <a:pt x="6686" y="82117"/>
                    <a:pt x="6686" y="84474"/>
                  </a:cubicBezTo>
                  <a:cubicBezTo>
                    <a:pt x="6686" y="84707"/>
                    <a:pt x="6662" y="84935"/>
                    <a:pt x="6617" y="85157"/>
                  </a:cubicBezTo>
                  <a:lnTo>
                    <a:pt x="165227" y="85157"/>
                  </a:lnTo>
                  <a:cubicBezTo>
                    <a:pt x="165180" y="84935"/>
                    <a:pt x="165156" y="84707"/>
                    <a:pt x="165156" y="84474"/>
                  </a:cubicBezTo>
                  <a:cubicBezTo>
                    <a:pt x="165156" y="82117"/>
                    <a:pt x="167614" y="80206"/>
                    <a:pt x="170646" y="80206"/>
                  </a:cubicBezTo>
                  <a:lnTo>
                    <a:pt x="170698" y="80206"/>
                  </a:lnTo>
                  <a:lnTo>
                    <a:pt x="170698" y="77962"/>
                  </a:lnTo>
                  <a:cubicBezTo>
                    <a:pt x="169259" y="77961"/>
                    <a:pt x="168094" y="76794"/>
                    <a:pt x="168094" y="75356"/>
                  </a:cubicBezTo>
                  <a:cubicBezTo>
                    <a:pt x="168094" y="73917"/>
                    <a:pt x="169259" y="72751"/>
                    <a:pt x="170698" y="72749"/>
                  </a:cubicBezTo>
                  <a:lnTo>
                    <a:pt x="170698" y="68597"/>
                  </a:lnTo>
                  <a:lnTo>
                    <a:pt x="170691" y="68597"/>
                  </a:lnTo>
                  <a:cubicBezTo>
                    <a:pt x="169252" y="68597"/>
                    <a:pt x="168085" y="67430"/>
                    <a:pt x="168085" y="65990"/>
                  </a:cubicBezTo>
                  <a:cubicBezTo>
                    <a:pt x="168085" y="64551"/>
                    <a:pt x="169252" y="63384"/>
                    <a:pt x="170691" y="63384"/>
                  </a:cubicBezTo>
                  <a:lnTo>
                    <a:pt x="170698" y="63384"/>
                  </a:lnTo>
                  <a:lnTo>
                    <a:pt x="170698" y="59231"/>
                  </a:lnTo>
                  <a:lnTo>
                    <a:pt x="170682" y="59231"/>
                  </a:lnTo>
                  <a:cubicBezTo>
                    <a:pt x="169243" y="59231"/>
                    <a:pt x="168076" y="58065"/>
                    <a:pt x="168076" y="56625"/>
                  </a:cubicBezTo>
                  <a:cubicBezTo>
                    <a:pt x="168076" y="55185"/>
                    <a:pt x="169243" y="54019"/>
                    <a:pt x="170682" y="54019"/>
                  </a:cubicBezTo>
                  <a:lnTo>
                    <a:pt x="170698" y="54019"/>
                  </a:lnTo>
                  <a:lnTo>
                    <a:pt x="170698" y="49866"/>
                  </a:lnTo>
                  <a:lnTo>
                    <a:pt x="170674" y="49866"/>
                  </a:lnTo>
                  <a:cubicBezTo>
                    <a:pt x="169234" y="49866"/>
                    <a:pt x="168068" y="48700"/>
                    <a:pt x="168068" y="47260"/>
                  </a:cubicBezTo>
                  <a:cubicBezTo>
                    <a:pt x="168068" y="45820"/>
                    <a:pt x="169234" y="44654"/>
                    <a:pt x="170674" y="44654"/>
                  </a:cubicBezTo>
                  <a:lnTo>
                    <a:pt x="170698" y="44654"/>
                  </a:lnTo>
                  <a:lnTo>
                    <a:pt x="170698" y="40501"/>
                  </a:lnTo>
                  <a:lnTo>
                    <a:pt x="170665" y="40501"/>
                  </a:lnTo>
                  <a:cubicBezTo>
                    <a:pt x="169226" y="40501"/>
                    <a:pt x="168058" y="39334"/>
                    <a:pt x="168058" y="37895"/>
                  </a:cubicBezTo>
                  <a:cubicBezTo>
                    <a:pt x="168058" y="36456"/>
                    <a:pt x="169226" y="35288"/>
                    <a:pt x="170665" y="35288"/>
                  </a:cubicBezTo>
                  <a:cubicBezTo>
                    <a:pt x="170677" y="35288"/>
                    <a:pt x="170687" y="35290"/>
                    <a:pt x="170698" y="35290"/>
                  </a:cubicBezTo>
                  <a:lnTo>
                    <a:pt x="170698" y="31136"/>
                  </a:lnTo>
                  <a:cubicBezTo>
                    <a:pt x="170685" y="31136"/>
                    <a:pt x="170671" y="31137"/>
                    <a:pt x="170656" y="31137"/>
                  </a:cubicBezTo>
                  <a:cubicBezTo>
                    <a:pt x="169217" y="31137"/>
                    <a:pt x="168050" y="29969"/>
                    <a:pt x="168050" y="28531"/>
                  </a:cubicBezTo>
                  <a:cubicBezTo>
                    <a:pt x="168050" y="27091"/>
                    <a:pt x="169217" y="25924"/>
                    <a:pt x="170656" y="25924"/>
                  </a:cubicBezTo>
                  <a:lnTo>
                    <a:pt x="170698" y="25924"/>
                  </a:lnTo>
                  <a:lnTo>
                    <a:pt x="170698" y="21770"/>
                  </a:lnTo>
                  <a:cubicBezTo>
                    <a:pt x="170681" y="21772"/>
                    <a:pt x="170665" y="21772"/>
                    <a:pt x="170648" y="21772"/>
                  </a:cubicBezTo>
                  <a:cubicBezTo>
                    <a:pt x="169208" y="21772"/>
                    <a:pt x="168042" y="20605"/>
                    <a:pt x="168042" y="19165"/>
                  </a:cubicBezTo>
                  <a:cubicBezTo>
                    <a:pt x="168042" y="17726"/>
                    <a:pt x="169208" y="16559"/>
                    <a:pt x="170648" y="16559"/>
                  </a:cubicBezTo>
                  <a:lnTo>
                    <a:pt x="170698" y="16559"/>
                  </a:lnTo>
                  <a:lnTo>
                    <a:pt x="170698" y="12405"/>
                  </a:lnTo>
                  <a:cubicBezTo>
                    <a:pt x="170679" y="12406"/>
                    <a:pt x="170659" y="12406"/>
                    <a:pt x="170639" y="12406"/>
                  </a:cubicBezTo>
                  <a:cubicBezTo>
                    <a:pt x="169200" y="12406"/>
                    <a:pt x="168032" y="11240"/>
                    <a:pt x="168032" y="9800"/>
                  </a:cubicBezTo>
                  <a:cubicBezTo>
                    <a:pt x="168032" y="8360"/>
                    <a:pt x="169200" y="7194"/>
                    <a:pt x="170639" y="7194"/>
                  </a:cubicBezTo>
                  <a:cubicBezTo>
                    <a:pt x="170659" y="7194"/>
                    <a:pt x="170679" y="7194"/>
                    <a:pt x="170698" y="7195"/>
                  </a:cubicBezTo>
                  <a:lnTo>
                    <a:pt x="170698" y="4773"/>
                  </a:lnTo>
                  <a:cubicBezTo>
                    <a:pt x="170681" y="4773"/>
                    <a:pt x="170663" y="4774"/>
                    <a:pt x="170646" y="4774"/>
                  </a:cubicBezTo>
                  <a:cubicBezTo>
                    <a:pt x="167614" y="4774"/>
                    <a:pt x="165156" y="2863"/>
                    <a:pt x="165156" y="505"/>
                  </a:cubicBezTo>
                  <a:cubicBezTo>
                    <a:pt x="165156" y="334"/>
                    <a:pt x="165170" y="165"/>
                    <a:pt x="165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565518" y="487618"/>
              <a:ext cx="8013000" cy="4168500"/>
            </a:xfrm>
            <a:prstGeom prst="plaque">
              <a:avLst>
                <a:gd name="adj" fmla="val 9021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681766" y="647284"/>
              <a:ext cx="7780500" cy="3849000"/>
            </a:xfrm>
            <a:prstGeom prst="plaque">
              <a:avLst>
                <a:gd name="adj" fmla="val 9984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1438" dist="76200" dir="30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137;p13"/>
          <p:cNvSpPr txBox="1">
            <a:spLocks noGrp="1"/>
          </p:cNvSpPr>
          <p:nvPr>
            <p:ph type="subTitle" idx="1"/>
          </p:nvPr>
        </p:nvSpPr>
        <p:spPr>
          <a:xfrm>
            <a:off x="1835150" y="2266259"/>
            <a:ext cx="2427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2"/>
          </p:nvPr>
        </p:nvSpPr>
        <p:spPr>
          <a:xfrm>
            <a:off x="5589225" y="2266259"/>
            <a:ext cx="2427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3"/>
          </p:nvPr>
        </p:nvSpPr>
        <p:spPr>
          <a:xfrm>
            <a:off x="1835150" y="3527774"/>
            <a:ext cx="2427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4"/>
          </p:nvPr>
        </p:nvSpPr>
        <p:spPr>
          <a:xfrm>
            <a:off x="5589225" y="3527774"/>
            <a:ext cx="2427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/>
          </p:nvPr>
        </p:nvSpPr>
        <p:spPr>
          <a:xfrm>
            <a:off x="720000" y="697416"/>
            <a:ext cx="7704000" cy="49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5" hasCustomPrompt="1"/>
          </p:nvPr>
        </p:nvSpPr>
        <p:spPr>
          <a:xfrm>
            <a:off x="1049750" y="1843642"/>
            <a:ext cx="785400" cy="30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i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6" hasCustomPrompt="1"/>
          </p:nvPr>
        </p:nvSpPr>
        <p:spPr>
          <a:xfrm>
            <a:off x="1049750" y="3112332"/>
            <a:ext cx="785400" cy="30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i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7" hasCustomPrompt="1"/>
          </p:nvPr>
        </p:nvSpPr>
        <p:spPr>
          <a:xfrm>
            <a:off x="4803825" y="1843642"/>
            <a:ext cx="780000" cy="30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i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8" hasCustomPrompt="1"/>
          </p:nvPr>
        </p:nvSpPr>
        <p:spPr>
          <a:xfrm>
            <a:off x="4803825" y="3112332"/>
            <a:ext cx="785400" cy="30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i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9"/>
          </p:nvPr>
        </p:nvSpPr>
        <p:spPr>
          <a:xfrm>
            <a:off x="1835151" y="1843642"/>
            <a:ext cx="2427600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13"/>
          </p:nvPr>
        </p:nvSpPr>
        <p:spPr>
          <a:xfrm>
            <a:off x="5589225" y="1843642"/>
            <a:ext cx="2427600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14"/>
          </p:nvPr>
        </p:nvSpPr>
        <p:spPr>
          <a:xfrm>
            <a:off x="1835151" y="3112332"/>
            <a:ext cx="2427600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5"/>
          </p:nvPr>
        </p:nvSpPr>
        <p:spPr>
          <a:xfrm>
            <a:off x="5589225" y="3112332"/>
            <a:ext cx="2427600" cy="3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None/>
              <a:defRPr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50" name="Google Shape;150;p13"/>
          <p:cNvGrpSpPr/>
          <p:nvPr/>
        </p:nvGrpSpPr>
        <p:grpSpPr>
          <a:xfrm>
            <a:off x="622310" y="578189"/>
            <a:ext cx="7896349" cy="4010149"/>
            <a:chOff x="622310" y="578189"/>
            <a:chExt cx="7896349" cy="4010149"/>
          </a:xfrm>
        </p:grpSpPr>
        <p:sp>
          <p:nvSpPr>
            <p:cNvPr id="151" name="Google Shape;151;p13"/>
            <p:cNvSpPr/>
            <p:nvPr/>
          </p:nvSpPr>
          <p:spPr>
            <a:xfrm rot="2700000">
              <a:off x="6516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 rot="2700000">
              <a:off x="8347821" y="60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 rot="2700000">
              <a:off x="6516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 rot="2700000">
              <a:off x="8347821" y="4417500"/>
              <a:ext cx="141527" cy="141527"/>
            </a:xfrm>
            <a:custGeom>
              <a:avLst/>
              <a:gdLst/>
              <a:ahLst/>
              <a:cxnLst/>
              <a:rect l="l" t="t" r="r" b="b"/>
              <a:pathLst>
                <a:path w="10479" h="10479" fill="none" extrusionOk="0">
                  <a:moveTo>
                    <a:pt x="5248" y="2285"/>
                  </a:moveTo>
                  <a:lnTo>
                    <a:pt x="1" y="1"/>
                  </a:lnTo>
                  <a:lnTo>
                    <a:pt x="2285" y="5248"/>
                  </a:lnTo>
                  <a:lnTo>
                    <a:pt x="1" y="10478"/>
                  </a:lnTo>
                  <a:lnTo>
                    <a:pt x="5248" y="8211"/>
                  </a:lnTo>
                  <a:lnTo>
                    <a:pt x="10478" y="10478"/>
                  </a:lnTo>
                  <a:lnTo>
                    <a:pt x="8211" y="5248"/>
                  </a:lnTo>
                  <a:lnTo>
                    <a:pt x="1047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72328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DM Serif Display"/>
              <a:buNone/>
              <a:defRPr sz="34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99090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20" r:id="rId4"/>
    <p:sldLayoutId id="2147483822" r:id="rId5"/>
    <p:sldLayoutId id="2147483823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6" r:id="rId13"/>
    <p:sldLayoutId id="2147483837" r:id="rId14"/>
    <p:sldLayoutId id="2147483840" r:id="rId15"/>
    <p:sldLayoutId id="2147483843" r:id="rId16"/>
    <p:sldLayoutId id="214748384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63" name="Google Shape;463;p3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426566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46" r:id="rId1"/>
    <p:sldLayoutId id="2147483847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6" Type="http://schemas.microsoft.com/office/2007/relationships/hdphoto" Target="../media/hdphoto3.wdp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8.xml"/><Relationship Id="rId6" Type="http://schemas.microsoft.com/office/2007/relationships/hdphoto" Target="../media/hdphoto4.wdp"/><Relationship Id="rId5" Type="http://schemas.openxmlformats.org/officeDocument/2006/relationships/image" Target="../media/image19.png"/><Relationship Id="rId4" Type="http://schemas.openxmlformats.org/officeDocument/2006/relationships/slide" Target="slide19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4"/>
          <p:cNvSpPr/>
          <p:nvPr/>
        </p:nvSpPr>
        <p:spPr>
          <a:xfrm>
            <a:off x="4959950" y="1369650"/>
            <a:ext cx="3356736" cy="2161155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34"/>
          <p:cNvSpPr txBox="1">
            <a:spLocks noGrp="1"/>
          </p:cNvSpPr>
          <p:nvPr>
            <p:ph type="ctrTitle"/>
          </p:nvPr>
        </p:nvSpPr>
        <p:spPr>
          <a:xfrm>
            <a:off x="1027174" y="1146112"/>
            <a:ext cx="4182625" cy="1815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i="1" dirty="0"/>
              <a:t>I</a:t>
            </a:r>
            <a:r>
              <a:rPr lang="en" sz="3600" i="1" dirty="0"/>
              <a:t>ntelligent system to support children with autism</a:t>
            </a:r>
            <a:endParaRPr sz="3600" dirty="0">
              <a:solidFill>
                <a:schemeClr val="dk2"/>
              </a:solidFill>
            </a:endParaRPr>
          </a:p>
        </p:txBody>
      </p:sp>
      <p:sp>
        <p:nvSpPr>
          <p:cNvPr id="472" name="Google Shape;472;p34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Artificial Intelligence</a:t>
            </a:r>
            <a:endParaRPr dirty="0"/>
          </a:p>
        </p:txBody>
      </p:sp>
      <p:sp>
        <p:nvSpPr>
          <p:cNvPr id="479" name="Google Shape;479;p34"/>
          <p:cNvSpPr txBox="1">
            <a:spLocks noGrp="1"/>
          </p:cNvSpPr>
          <p:nvPr>
            <p:ph type="subTitle" idx="2"/>
          </p:nvPr>
        </p:nvSpPr>
        <p:spPr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</a:t>
            </a:r>
            <a:r>
              <a:rPr lang="en" dirty="0"/>
              <a:t>uly 2023</a:t>
            </a:r>
            <a:endParaRPr dirty="0"/>
          </a:p>
        </p:txBody>
      </p:sp>
      <p:pic>
        <p:nvPicPr>
          <p:cNvPr id="474" name="Google Shape;474;p34"/>
          <p:cNvPicPr preferRelativeResize="0"/>
          <p:nvPr/>
        </p:nvPicPr>
        <p:blipFill>
          <a:blip r:embed="rId3"/>
          <a:srcRect l="96" r="96"/>
          <a:stretch/>
        </p:blipFill>
        <p:spPr>
          <a:xfrm>
            <a:off x="5033749" y="1422975"/>
            <a:ext cx="3224880" cy="2053416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475" name="Google Shape;475;p34"/>
          <p:cNvCxnSpPr/>
          <p:nvPr/>
        </p:nvCxnSpPr>
        <p:spPr>
          <a:xfrm>
            <a:off x="1027175" y="3170269"/>
            <a:ext cx="3595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6" name="Google Shape;476;p34"/>
          <p:cNvCxnSpPr/>
          <p:nvPr/>
        </p:nvCxnSpPr>
        <p:spPr>
          <a:xfrm>
            <a:off x="1027175" y="3530813"/>
            <a:ext cx="3595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7" name="Google Shape;477;p34"/>
          <p:cNvSpPr/>
          <p:nvPr/>
        </p:nvSpPr>
        <p:spPr>
          <a:xfrm rot="-378795">
            <a:off x="7988371" y="3285000"/>
            <a:ext cx="141513" cy="141513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4"/>
          <p:cNvSpPr/>
          <p:nvPr/>
        </p:nvSpPr>
        <p:spPr>
          <a:xfrm rot="3517182">
            <a:off x="5629495" y="1095367"/>
            <a:ext cx="141524" cy="141524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3494E6-BA5A-C0A3-0D53-AC8E1D629DA8}"/>
              </a:ext>
            </a:extLst>
          </p:cNvPr>
          <p:cNvSpPr txBox="1"/>
          <p:nvPr/>
        </p:nvSpPr>
        <p:spPr>
          <a:xfrm>
            <a:off x="928913" y="3585236"/>
            <a:ext cx="24746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Prof. Dr. </a:t>
            </a:r>
            <a:r>
              <a:rPr lang="en-US" sz="12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Abeer</a:t>
            </a:r>
            <a:r>
              <a:rPr lang="en-US" sz="12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Mahmoud</a:t>
            </a:r>
          </a:p>
          <a:p>
            <a:r>
              <a:rPr lang="en-US" sz="12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T.A. Andrew Magdy</a:t>
            </a:r>
          </a:p>
        </p:txBody>
      </p:sp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CE235-2359-87A2-42EC-140D7DDFD736}"/>
              </a:ext>
            </a:extLst>
          </p:cNvPr>
          <p:cNvSpPr txBox="1"/>
          <p:nvPr/>
        </p:nvSpPr>
        <p:spPr>
          <a:xfrm>
            <a:off x="312056" y="703943"/>
            <a:ext cx="2402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9F0F54-F6F8-B58F-F3FF-BB16A66100E9}"/>
              </a:ext>
            </a:extLst>
          </p:cNvPr>
          <p:cNvSpPr txBox="1"/>
          <p:nvPr/>
        </p:nvSpPr>
        <p:spPr>
          <a:xfrm>
            <a:off x="591457" y="2055526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9E622B-B78A-83DE-ADCF-26A57BB70792}"/>
              </a:ext>
            </a:extLst>
          </p:cNvPr>
          <p:cNvSpPr txBox="1"/>
          <p:nvPr/>
        </p:nvSpPr>
        <p:spPr>
          <a:xfrm>
            <a:off x="591457" y="2578746"/>
            <a:ext cx="1531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8463D5F-203A-6BF5-A663-F648D78D108B}"/>
              </a:ext>
            </a:extLst>
          </p:cNvPr>
          <p:cNvSpPr/>
          <p:nvPr/>
        </p:nvSpPr>
        <p:spPr>
          <a:xfrm>
            <a:off x="2598058" y="1968007"/>
            <a:ext cx="1792516" cy="2391027"/>
          </a:xfrm>
          <a:prstGeom prst="roundRect">
            <a:avLst/>
          </a:prstGeom>
          <a:solidFill>
            <a:srgbClr val="DA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A4E5E7-8636-FC13-AB37-3E53476E4610}"/>
              </a:ext>
            </a:extLst>
          </p:cNvPr>
          <p:cNvSpPr txBox="1"/>
          <p:nvPr/>
        </p:nvSpPr>
        <p:spPr>
          <a:xfrm>
            <a:off x="2598058" y="2075085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3DF4A3-2F23-233C-B5D1-9F1C6FAB4ED8}"/>
              </a:ext>
            </a:extLst>
          </p:cNvPr>
          <p:cNvSpPr txBox="1"/>
          <p:nvPr/>
        </p:nvSpPr>
        <p:spPr>
          <a:xfrm>
            <a:off x="2598058" y="2605301"/>
            <a:ext cx="16285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Facial expression recognition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Happy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Sad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Neutral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Angry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surprised</a:t>
            </a: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694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CE235-2359-87A2-42EC-140D7DDFD736}"/>
              </a:ext>
            </a:extLst>
          </p:cNvPr>
          <p:cNvSpPr txBox="1"/>
          <p:nvPr/>
        </p:nvSpPr>
        <p:spPr>
          <a:xfrm>
            <a:off x="312056" y="703943"/>
            <a:ext cx="2402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9F0F54-F6F8-B58F-F3FF-BB16A66100E9}"/>
              </a:ext>
            </a:extLst>
          </p:cNvPr>
          <p:cNvSpPr txBox="1"/>
          <p:nvPr/>
        </p:nvSpPr>
        <p:spPr>
          <a:xfrm>
            <a:off x="591457" y="2055526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9E622B-B78A-83DE-ADCF-26A57BB70792}"/>
              </a:ext>
            </a:extLst>
          </p:cNvPr>
          <p:cNvSpPr txBox="1"/>
          <p:nvPr/>
        </p:nvSpPr>
        <p:spPr>
          <a:xfrm>
            <a:off x="591457" y="2578746"/>
            <a:ext cx="1531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A4E5E7-8636-FC13-AB37-3E53476E4610}"/>
              </a:ext>
            </a:extLst>
          </p:cNvPr>
          <p:cNvSpPr txBox="1"/>
          <p:nvPr/>
        </p:nvSpPr>
        <p:spPr>
          <a:xfrm>
            <a:off x="2598058" y="2075085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3DF4A3-2F23-233C-B5D1-9F1C6FAB4ED8}"/>
              </a:ext>
            </a:extLst>
          </p:cNvPr>
          <p:cNvSpPr txBox="1"/>
          <p:nvPr/>
        </p:nvSpPr>
        <p:spPr>
          <a:xfrm>
            <a:off x="2598058" y="2605301"/>
            <a:ext cx="15312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expression recognition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Happy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Sad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Neutral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Angry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surprised</a:t>
            </a: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FC8E12E-2C06-E69F-4FB5-DF9430B4F8A1}"/>
              </a:ext>
            </a:extLst>
          </p:cNvPr>
          <p:cNvSpPr/>
          <p:nvPr/>
        </p:nvSpPr>
        <p:spPr>
          <a:xfrm>
            <a:off x="4691748" y="1936153"/>
            <a:ext cx="1792516" cy="2391027"/>
          </a:xfrm>
          <a:prstGeom prst="roundRect">
            <a:avLst/>
          </a:prstGeom>
          <a:solidFill>
            <a:srgbClr val="00E2B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D0AACF-9979-223D-4B6D-32D9B61E2F4D}"/>
              </a:ext>
            </a:extLst>
          </p:cNvPr>
          <p:cNvSpPr txBox="1"/>
          <p:nvPr/>
        </p:nvSpPr>
        <p:spPr>
          <a:xfrm>
            <a:off x="4691748" y="2043231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550D80-BDD0-AB36-8F95-EC46B03871E7}"/>
              </a:ext>
            </a:extLst>
          </p:cNvPr>
          <p:cNvSpPr txBox="1"/>
          <p:nvPr/>
        </p:nvSpPr>
        <p:spPr>
          <a:xfrm>
            <a:off x="4691748" y="2573447"/>
            <a:ext cx="153125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Interactive Games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Car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Snake</a:t>
            </a:r>
          </a:p>
          <a:p>
            <a:r>
              <a:rPr lang="en-US" sz="1200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Spinball</a:t>
            </a:r>
            <a:endParaRPr lang="en-US" sz="1200" dirty="0">
              <a:solidFill>
                <a:srgbClr val="191919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Card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Paint</a:t>
            </a: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562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CE235-2359-87A2-42EC-140D7DDFD736}"/>
              </a:ext>
            </a:extLst>
          </p:cNvPr>
          <p:cNvSpPr txBox="1"/>
          <p:nvPr/>
        </p:nvSpPr>
        <p:spPr>
          <a:xfrm>
            <a:off x="312056" y="703943"/>
            <a:ext cx="2402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9F0F54-F6F8-B58F-F3FF-BB16A66100E9}"/>
              </a:ext>
            </a:extLst>
          </p:cNvPr>
          <p:cNvSpPr txBox="1"/>
          <p:nvPr/>
        </p:nvSpPr>
        <p:spPr>
          <a:xfrm>
            <a:off x="591457" y="2055526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9E622B-B78A-83DE-ADCF-26A57BB70792}"/>
              </a:ext>
            </a:extLst>
          </p:cNvPr>
          <p:cNvSpPr txBox="1"/>
          <p:nvPr/>
        </p:nvSpPr>
        <p:spPr>
          <a:xfrm>
            <a:off x="591457" y="2578746"/>
            <a:ext cx="1531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A4E5E7-8636-FC13-AB37-3E53476E4610}"/>
              </a:ext>
            </a:extLst>
          </p:cNvPr>
          <p:cNvSpPr txBox="1"/>
          <p:nvPr/>
        </p:nvSpPr>
        <p:spPr>
          <a:xfrm>
            <a:off x="2598058" y="2075085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3DF4A3-2F23-233C-B5D1-9F1C6FAB4ED8}"/>
              </a:ext>
            </a:extLst>
          </p:cNvPr>
          <p:cNvSpPr txBox="1"/>
          <p:nvPr/>
        </p:nvSpPr>
        <p:spPr>
          <a:xfrm>
            <a:off x="2598058" y="2605301"/>
            <a:ext cx="15312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expression recognition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Happy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Sad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Neutral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Angry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surprised</a:t>
            </a: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D0AACF-9979-223D-4B6D-32D9B61E2F4D}"/>
              </a:ext>
            </a:extLst>
          </p:cNvPr>
          <p:cNvSpPr txBox="1"/>
          <p:nvPr/>
        </p:nvSpPr>
        <p:spPr>
          <a:xfrm>
            <a:off x="4691748" y="2043231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550D80-BDD0-AB36-8F95-EC46B03871E7}"/>
              </a:ext>
            </a:extLst>
          </p:cNvPr>
          <p:cNvSpPr txBox="1"/>
          <p:nvPr/>
        </p:nvSpPr>
        <p:spPr>
          <a:xfrm>
            <a:off x="4691748" y="2573447"/>
            <a:ext cx="153125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Interactive Games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Car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Snake</a:t>
            </a:r>
          </a:p>
          <a:p>
            <a:r>
              <a:rPr lang="en-US" sz="1200" dirty="0" err="1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Spinball</a:t>
            </a:r>
            <a:endParaRPr lang="en-US" sz="1200" dirty="0">
              <a:solidFill>
                <a:srgbClr val="D9D9D9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Card</a:t>
            </a:r>
          </a:p>
          <a:p>
            <a:r>
              <a:rPr lang="en-US" sz="12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Paint</a:t>
            </a: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0C73A5D-26BF-C875-8C39-1894A7E29D6C}"/>
              </a:ext>
            </a:extLst>
          </p:cNvPr>
          <p:cNvSpPr/>
          <p:nvPr/>
        </p:nvSpPr>
        <p:spPr>
          <a:xfrm>
            <a:off x="6785438" y="1968007"/>
            <a:ext cx="1792516" cy="2391027"/>
          </a:xfrm>
          <a:prstGeom prst="roundRect">
            <a:avLst/>
          </a:prstGeom>
          <a:solidFill>
            <a:srgbClr val="FFFF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CCB7F9-A967-C024-BBFE-6E72E71F66C7}"/>
              </a:ext>
            </a:extLst>
          </p:cNvPr>
          <p:cNvSpPr txBox="1"/>
          <p:nvPr/>
        </p:nvSpPr>
        <p:spPr>
          <a:xfrm>
            <a:off x="6861642" y="2087232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9EB39C-2C69-1979-8629-266CE58D0566}"/>
              </a:ext>
            </a:extLst>
          </p:cNvPr>
          <p:cNvSpPr txBox="1"/>
          <p:nvPr/>
        </p:nvSpPr>
        <p:spPr>
          <a:xfrm>
            <a:off x="6861642" y="2603456"/>
            <a:ext cx="153125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Educational videos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Fruits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Shapes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Colors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Prayers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Numbers from 0 to 10</a:t>
            </a:r>
          </a:p>
          <a:p>
            <a:r>
              <a:rPr lang="en-US" sz="1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And more</a:t>
            </a:r>
          </a:p>
          <a:p>
            <a:endParaRPr lang="en-US" sz="12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709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7FFB099-A2CC-7D0E-0A59-126C4F1B6B57}"/>
              </a:ext>
            </a:extLst>
          </p:cNvPr>
          <p:cNvSpPr/>
          <p:nvPr/>
        </p:nvSpPr>
        <p:spPr>
          <a:xfrm>
            <a:off x="3822748" y="739140"/>
            <a:ext cx="4368751" cy="4061460"/>
          </a:xfrm>
          <a:prstGeom prst="roundRect">
            <a:avLst/>
          </a:prstGeom>
          <a:solidFill>
            <a:srgbClr val="D9D9D9">
              <a:alpha val="85000"/>
            </a:srgb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LBPH recognizer</a:t>
            </a:r>
          </a:p>
          <a:p>
            <a:r>
              <a:rPr lang="en-US" sz="105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  <a:p>
            <a:endParaRPr lang="en-US" sz="1050" dirty="0">
              <a:solidFill>
                <a:srgbClr val="191919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Local Binary Pattern Histogram is a technique used for facial recognition.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First, it creates an intermediate image by dividing the original image into small windows, calculating the LBP value for each, and combining them 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Next, histograms are extracted from the new image by dividing it into multiple grids, and concatenating the histograms to create a final histogram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Finally, the algorithm compares histograms between the input image and the training dataset using various distance measures and returns the ID as well as a confidence measurement.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Easter Island Head">
                <a:extLst>
                  <a:ext uri="{FF2B5EF4-FFF2-40B4-BE49-F238E27FC236}">
                    <a16:creationId xmlns:a16="http://schemas.microsoft.com/office/drawing/2014/main" id="{514C253E-A82C-64F7-8FD7-959238C8710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23345414"/>
                  </p:ext>
                </p:extLst>
              </p:nvPr>
            </p:nvGraphicFramePr>
            <p:xfrm>
              <a:off x="670561" y="241827"/>
              <a:ext cx="2547571" cy="59443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547571" cy="5944335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568266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99999" d="1000000"/>
                    <am3d:preTrans dx="0" dy="-17999992" dz="-1544023"/>
                    <am3d:scale>
                      <am3d:sx n="1000000" d="1000000"/>
                      <am3d:sy n="1000000" d="1000000"/>
                      <am3d:sz n="1000000" d="1000000"/>
                    </am3d:scale>
                    <am3d:rot ax="-146687" ay="1324197" az="-5515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5211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Easter Island Head">
                <a:extLst>
                  <a:ext uri="{FF2B5EF4-FFF2-40B4-BE49-F238E27FC236}">
                    <a16:creationId xmlns:a16="http://schemas.microsoft.com/office/drawing/2014/main" id="{514C253E-A82C-64F7-8FD7-959238C871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0561" y="241827"/>
                <a:ext cx="2547571" cy="5944335"/>
              </a:xfrm>
              <a:prstGeom prst="rect">
                <a:avLst/>
              </a:prstGeom>
              <a:noFill/>
            </p:spPr>
          </p:pic>
        </mc:Fallback>
      </mc:AlternateContent>
      <p:grpSp>
        <p:nvGrpSpPr>
          <p:cNvPr id="40" name="Group 39">
            <a:extLst>
              <a:ext uri="{FF2B5EF4-FFF2-40B4-BE49-F238E27FC236}">
                <a16:creationId xmlns:a16="http://schemas.microsoft.com/office/drawing/2014/main" id="{D0250234-A5D9-9C2F-08BD-5D581D81E26C}"/>
              </a:ext>
            </a:extLst>
          </p:cNvPr>
          <p:cNvGrpSpPr/>
          <p:nvPr/>
        </p:nvGrpSpPr>
        <p:grpSpPr>
          <a:xfrm>
            <a:off x="562184" y="595206"/>
            <a:ext cx="2836337" cy="3539068"/>
            <a:chOff x="562184" y="595206"/>
            <a:chExt cx="2836337" cy="353906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A260A09-0746-72AA-3CBE-C8C216CBDA76}"/>
                </a:ext>
              </a:extLst>
            </p:cNvPr>
            <p:cNvSpPr/>
            <p:nvPr/>
          </p:nvSpPr>
          <p:spPr>
            <a:xfrm>
              <a:off x="562186" y="595206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E7936D5-DF17-DE7C-2A6A-2B30C043D992}"/>
                </a:ext>
              </a:extLst>
            </p:cNvPr>
            <p:cNvSpPr/>
            <p:nvPr/>
          </p:nvSpPr>
          <p:spPr>
            <a:xfrm rot="5400000">
              <a:off x="329352" y="828040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4467442-382F-39FA-5A1F-E03A93912B6F}"/>
                </a:ext>
              </a:extLst>
            </p:cNvPr>
            <p:cNvSpPr/>
            <p:nvPr/>
          </p:nvSpPr>
          <p:spPr>
            <a:xfrm>
              <a:off x="2788919" y="595206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2B71232-81D5-FD5E-4A80-180AF5612101}"/>
                </a:ext>
              </a:extLst>
            </p:cNvPr>
            <p:cNvSpPr/>
            <p:nvPr/>
          </p:nvSpPr>
          <p:spPr>
            <a:xfrm rot="5400000">
              <a:off x="3021753" y="887307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AFE6CE0-E9D8-B0B1-225F-895C657D6C10}"/>
                </a:ext>
              </a:extLst>
            </p:cNvPr>
            <p:cNvSpPr/>
            <p:nvPr/>
          </p:nvSpPr>
          <p:spPr>
            <a:xfrm>
              <a:off x="562185" y="3990339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3337DFA5-D290-B99E-56B8-C099A86B7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 rot="5400000">
              <a:off x="328822" y="3758036"/>
              <a:ext cx="609600" cy="142875"/>
            </a:xfrm>
            <a:prstGeom prst="rect">
              <a:avLst/>
            </a:prstGeom>
            <a:solidFill>
              <a:srgbClr val="DDDDDD"/>
            </a:solidFill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1CB0E59C-2320-5143-F9CE-F413CC36C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>
              <a:off x="2788920" y="3991398"/>
              <a:ext cx="609600" cy="142875"/>
            </a:xfrm>
            <a:prstGeom prst="rect">
              <a:avLst/>
            </a:prstGeom>
            <a:solidFill>
              <a:srgbClr val="DDDDDD"/>
            </a:solidFill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C3ADF756-37CD-D1FE-09DD-C279B89E4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 rot="5400000">
              <a:off x="3022282" y="3737398"/>
              <a:ext cx="609600" cy="142875"/>
            </a:xfrm>
            <a:prstGeom prst="rect">
              <a:avLst/>
            </a:prstGeom>
            <a:solidFill>
              <a:srgbClr val="DDDDDD"/>
            </a:solidFill>
          </p:spPr>
        </p:pic>
      </p:grpSp>
    </p:spTree>
    <p:extLst>
      <p:ext uri="{BB962C8B-B14F-4D97-AF65-F5344CB8AC3E}">
        <p14:creationId xmlns:p14="http://schemas.microsoft.com/office/powerpoint/2010/main" val="5630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60" presetClass="entr" presetSubtype="1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75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0D01260-CA0C-CB52-ED6A-2AAD24E3268A}"/>
              </a:ext>
            </a:extLst>
          </p:cNvPr>
          <p:cNvSpPr/>
          <p:nvPr/>
        </p:nvSpPr>
        <p:spPr>
          <a:xfrm>
            <a:off x="734068" y="541020"/>
            <a:ext cx="4368751" cy="4061460"/>
          </a:xfrm>
          <a:prstGeom prst="roundRect">
            <a:avLst/>
          </a:prstGeom>
          <a:solidFill>
            <a:srgbClr val="D9D9D9">
              <a:alpha val="85000"/>
            </a:srgb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Haar</a:t>
            </a:r>
            <a:r>
              <a:rPr lang="en-US" sz="3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Cascade</a:t>
            </a:r>
          </a:p>
          <a:p>
            <a:r>
              <a:rPr lang="en-US" sz="105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  <a:p>
            <a:endParaRPr lang="en-US" sz="1050" dirty="0">
              <a:solidFill>
                <a:srgbClr val="191919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an object detection algorithm used to identify faces in images or videos.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It uses edge or line detection features and is trained on positive and negative images.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</a:t>
            </a:r>
            <a:r>
              <a:rPr lang="en-US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Haar</a:t>
            </a: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features calculate the difference in pixel intensities in dark and light regions.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Integral Images reduce the computational complexity of calculating </a:t>
            </a:r>
            <a:r>
              <a:rPr lang="en-US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Haar</a:t>
            </a: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features.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 Feature selection is done using AdaBoost.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The Attentional Cascade technique simplifies the detection process by applying features in stages.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Viola-Jones method uses 38 stages with varying numbers of features to achieve a low false positive ratio and reduce the false negative ratio.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Easter Island Head">
                <a:extLst>
                  <a:ext uri="{FF2B5EF4-FFF2-40B4-BE49-F238E27FC236}">
                    <a16:creationId xmlns:a16="http://schemas.microsoft.com/office/drawing/2014/main" id="{514C253E-A82C-64F7-8FD7-959238C8710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93463010"/>
                  </p:ext>
                </p:extLst>
              </p:nvPr>
            </p:nvGraphicFramePr>
            <p:xfrm>
              <a:off x="6065520" y="731994"/>
              <a:ext cx="2352032" cy="537012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52032" cy="5370128"/>
                    </a:xfrm>
                    <a:prstGeom prst="rect">
                      <a:avLst/>
                    </a:prstGeom>
                  </am3d:spPr>
                  <am3d:camera>
                    <am3d:pos x="0" y="0" z="568266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99999" d="1000000"/>
                    <am3d:preTrans dx="0" dy="-17999992" dz="-1544023"/>
                    <am3d:scale>
                      <am3d:sx n="1000000" d="1000000"/>
                      <am3d:sy n="1000000" d="1000000"/>
                      <am3d:sz n="1000000" d="1000000"/>
                    </am3d:scale>
                    <am3d:rot ax="-432596" ay="-1341131" az="16524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0361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Easter Island Head">
                <a:extLst>
                  <a:ext uri="{FF2B5EF4-FFF2-40B4-BE49-F238E27FC236}">
                    <a16:creationId xmlns:a16="http://schemas.microsoft.com/office/drawing/2014/main" id="{514C253E-A82C-64F7-8FD7-959238C871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65520" y="731994"/>
                <a:ext cx="2352032" cy="5370128"/>
              </a:xfrm>
              <a:prstGeom prst="rect">
                <a:avLst/>
              </a:prstGeom>
            </p:spPr>
          </p:pic>
        </mc:Fallback>
      </mc:AlternateContent>
      <p:grpSp>
        <p:nvGrpSpPr>
          <p:cNvPr id="12" name="Group 11">
            <a:extLst>
              <a:ext uri="{FF2B5EF4-FFF2-40B4-BE49-F238E27FC236}">
                <a16:creationId xmlns:a16="http://schemas.microsoft.com/office/drawing/2014/main" id="{66547A98-3729-E1F5-552A-34AFD5231347}"/>
              </a:ext>
            </a:extLst>
          </p:cNvPr>
          <p:cNvGrpSpPr/>
          <p:nvPr/>
        </p:nvGrpSpPr>
        <p:grpSpPr>
          <a:xfrm>
            <a:off x="5717530" y="872438"/>
            <a:ext cx="2836337" cy="3539068"/>
            <a:chOff x="5717530" y="872438"/>
            <a:chExt cx="2836337" cy="353906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9BD2C68-F8D9-2836-C294-32613046B53A}"/>
                </a:ext>
              </a:extLst>
            </p:cNvPr>
            <p:cNvSpPr/>
            <p:nvPr/>
          </p:nvSpPr>
          <p:spPr>
            <a:xfrm>
              <a:off x="5717532" y="872438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B92F62F-0CCA-DFC4-D89B-F4BBE984FE16}"/>
                </a:ext>
              </a:extLst>
            </p:cNvPr>
            <p:cNvSpPr/>
            <p:nvPr/>
          </p:nvSpPr>
          <p:spPr>
            <a:xfrm rot="5400000">
              <a:off x="5484698" y="1105273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00DFC28-7418-1FBC-2ABD-5C222AF52297}"/>
                </a:ext>
              </a:extLst>
            </p:cNvPr>
            <p:cNvSpPr/>
            <p:nvPr/>
          </p:nvSpPr>
          <p:spPr>
            <a:xfrm>
              <a:off x="7944265" y="872438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D07DBB6-33F2-3732-CD35-E81E2474A86A}"/>
                </a:ext>
              </a:extLst>
            </p:cNvPr>
            <p:cNvSpPr/>
            <p:nvPr/>
          </p:nvSpPr>
          <p:spPr>
            <a:xfrm rot="5400000">
              <a:off x="8177099" y="1164539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CFD0C6A-489E-195B-056A-A3F36607E79E}"/>
                </a:ext>
              </a:extLst>
            </p:cNvPr>
            <p:cNvSpPr/>
            <p:nvPr/>
          </p:nvSpPr>
          <p:spPr>
            <a:xfrm>
              <a:off x="5717531" y="4267571"/>
              <a:ext cx="609601" cy="14393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85B4F5F-3672-665B-380B-3A06DF8E5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 rot="5400000">
              <a:off x="5484168" y="4035268"/>
              <a:ext cx="609600" cy="142875"/>
            </a:xfrm>
            <a:prstGeom prst="rect">
              <a:avLst/>
            </a:prstGeom>
            <a:solidFill>
              <a:srgbClr val="DDDDDD"/>
            </a:solidFill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8B87D97-F537-5EFB-AAAD-BADB4D548B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>
              <a:off x="7944266" y="4268630"/>
              <a:ext cx="609600" cy="142875"/>
            </a:xfrm>
            <a:prstGeom prst="rect">
              <a:avLst/>
            </a:prstGeom>
            <a:solidFill>
              <a:srgbClr val="DDDDDD"/>
            </a:solidFill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74D44AC-681D-10E5-7CBD-F5C1602954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 rot="5400000">
              <a:off x="8177628" y="4014630"/>
              <a:ext cx="609600" cy="142875"/>
            </a:xfrm>
            <a:prstGeom prst="rect">
              <a:avLst/>
            </a:prstGeom>
            <a:solidFill>
              <a:srgbClr val="DDDDDD"/>
            </a:solidFill>
          </p:spPr>
        </p:pic>
      </p:grpSp>
    </p:spTree>
    <p:extLst>
      <p:ext uri="{BB962C8B-B14F-4D97-AF65-F5344CB8AC3E}">
        <p14:creationId xmlns:p14="http://schemas.microsoft.com/office/powerpoint/2010/main" val="403026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headphones and holding a hand up&#10;&#10;Description automatically generated">
            <a:extLst>
              <a:ext uri="{FF2B5EF4-FFF2-40B4-BE49-F238E27FC236}">
                <a16:creationId xmlns:a16="http://schemas.microsoft.com/office/drawing/2014/main" id="{9FEAC267-1E5F-EAAE-6B53-A6603E67B4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28" b="11597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10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headphones and holding a hand up&#10;&#10;Description automatically generated">
            <a:extLst>
              <a:ext uri="{FF2B5EF4-FFF2-40B4-BE49-F238E27FC236}">
                <a16:creationId xmlns:a16="http://schemas.microsoft.com/office/drawing/2014/main" id="{9FEAC267-1E5F-EAAE-6B53-A6603E67B4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479" r="33796" b="7091"/>
          <a:stretch/>
        </p:blipFill>
        <p:spPr>
          <a:xfrm>
            <a:off x="1" y="0"/>
            <a:ext cx="9144000" cy="574857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76CF09B-7445-35B2-E35B-65651BC09E1D}"/>
              </a:ext>
            </a:extLst>
          </p:cNvPr>
          <p:cNvGrpSpPr/>
          <p:nvPr/>
        </p:nvGrpSpPr>
        <p:grpSpPr>
          <a:xfrm>
            <a:off x="1902578" y="1104751"/>
            <a:ext cx="2836337" cy="3539068"/>
            <a:chOff x="1735664" y="1024467"/>
            <a:chExt cx="2836337" cy="353906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5BD4922-C08D-1E52-0DCF-0799AEB0DCFD}"/>
                </a:ext>
              </a:extLst>
            </p:cNvPr>
            <p:cNvSpPr/>
            <p:nvPr/>
          </p:nvSpPr>
          <p:spPr>
            <a:xfrm>
              <a:off x="1735666" y="1024467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C8446A-DEC7-4A44-9F50-EF8011CD31A5}"/>
                </a:ext>
              </a:extLst>
            </p:cNvPr>
            <p:cNvSpPr/>
            <p:nvPr/>
          </p:nvSpPr>
          <p:spPr>
            <a:xfrm rot="5400000">
              <a:off x="1502832" y="1257301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739032B-666A-310C-2EB2-62FE14AED5DB}"/>
                </a:ext>
              </a:extLst>
            </p:cNvPr>
            <p:cNvSpPr/>
            <p:nvPr/>
          </p:nvSpPr>
          <p:spPr>
            <a:xfrm>
              <a:off x="3962399" y="1024467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8630DD0-84F6-B1AA-9DCE-EF4E40E14B3B}"/>
                </a:ext>
              </a:extLst>
            </p:cNvPr>
            <p:cNvSpPr/>
            <p:nvPr/>
          </p:nvSpPr>
          <p:spPr>
            <a:xfrm rot="5400000">
              <a:off x="4195233" y="1316568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D088C4E-E34D-C2CD-2C47-A0512822D158}"/>
                </a:ext>
              </a:extLst>
            </p:cNvPr>
            <p:cNvSpPr/>
            <p:nvPr/>
          </p:nvSpPr>
          <p:spPr>
            <a:xfrm>
              <a:off x="1735665" y="4419600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F936A23-3C42-AF35-B91D-BE890264CA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1502302" y="4187297"/>
              <a:ext cx="609600" cy="14287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9FDFCBD-F470-7DC0-9DA5-9D1181770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2400" y="4420659"/>
              <a:ext cx="609600" cy="14287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B947E0A-232A-AD20-7503-9FC4425C7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195762" y="4166659"/>
              <a:ext cx="609600" cy="142875"/>
            </a:xfrm>
            <a:prstGeom prst="rect">
              <a:avLst/>
            </a:prstGeom>
          </p:spPr>
        </p:pic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0CC1404-7AB8-A360-D760-10A57AB9F157}"/>
              </a:ext>
            </a:extLst>
          </p:cNvPr>
          <p:cNvSpPr/>
          <p:nvPr/>
        </p:nvSpPr>
        <p:spPr>
          <a:xfrm>
            <a:off x="5583766" y="508000"/>
            <a:ext cx="3073400" cy="4436534"/>
          </a:xfrm>
          <a:prstGeom prst="roundRect">
            <a:avLst/>
          </a:prstGeom>
          <a:solidFill>
            <a:srgbClr val="D9D9D9">
              <a:alpha val="66000"/>
            </a:srgb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326AC1-424D-1B7A-E9C1-A0F30764A97B}"/>
              </a:ext>
            </a:extLst>
          </p:cNvPr>
          <p:cNvSpPr txBox="1"/>
          <p:nvPr/>
        </p:nvSpPr>
        <p:spPr>
          <a:xfrm>
            <a:off x="5829299" y="859367"/>
            <a:ext cx="244686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Hand Landmark detection model</a:t>
            </a:r>
          </a:p>
          <a:p>
            <a:r>
              <a:rPr lang="en-US" sz="1000" dirty="0" err="1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Mediapipe</a:t>
            </a:r>
            <a:endParaRPr lang="en-US" sz="10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endParaRPr lang="en-US" sz="10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Detects the </a:t>
            </a:r>
            <a:r>
              <a:rPr lang="en-US" sz="1200" dirty="0" err="1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keypoint</a:t>
            </a: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localization of 21 hand-knuckle coordinates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trained on approximately 30K real-world images, as well as several rendered synthetic hand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Uses the bounding box defined by the hand landmarks model in one frame to localize the region of hands for subsequent frames</a:t>
            </a:r>
          </a:p>
        </p:txBody>
      </p:sp>
    </p:spTree>
    <p:extLst>
      <p:ext uri="{BB962C8B-B14F-4D97-AF65-F5344CB8AC3E}">
        <p14:creationId xmlns:p14="http://schemas.microsoft.com/office/powerpoint/2010/main" val="3714060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headphones and holding a hand up&#10;&#10;Description automatically generated">
            <a:extLst>
              <a:ext uri="{FF2B5EF4-FFF2-40B4-BE49-F238E27FC236}">
                <a16:creationId xmlns:a16="http://schemas.microsoft.com/office/drawing/2014/main" id="{9FEAC267-1E5F-EAAE-6B53-A6603E67B4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3" t="4028" r="18921" b="32222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C166D329-60A0-6716-F2D4-1B6093E0A095}"/>
              </a:ext>
            </a:extLst>
          </p:cNvPr>
          <p:cNvGrpSpPr/>
          <p:nvPr/>
        </p:nvGrpSpPr>
        <p:grpSpPr>
          <a:xfrm>
            <a:off x="3979336" y="330201"/>
            <a:ext cx="609601" cy="609601"/>
            <a:chOff x="3979336" y="330201"/>
            <a:chExt cx="609601" cy="6096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E3A48E7-0FC4-2C0F-FBBD-128FE7690F39}"/>
                </a:ext>
              </a:extLst>
            </p:cNvPr>
            <p:cNvSpPr/>
            <p:nvPr/>
          </p:nvSpPr>
          <p:spPr>
            <a:xfrm>
              <a:off x="3979336" y="330201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E420E2A-6C18-3E4B-4CA0-B34ECA916B8F}"/>
                </a:ext>
              </a:extLst>
            </p:cNvPr>
            <p:cNvSpPr/>
            <p:nvPr/>
          </p:nvSpPr>
          <p:spPr>
            <a:xfrm rot="5400000">
              <a:off x="3746502" y="563035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2D5E62D-A9A6-29BD-90DB-D80CC9848FBD}"/>
              </a:ext>
            </a:extLst>
          </p:cNvPr>
          <p:cNvGrpSpPr/>
          <p:nvPr/>
        </p:nvGrpSpPr>
        <p:grpSpPr>
          <a:xfrm>
            <a:off x="6976536" y="258236"/>
            <a:ext cx="609602" cy="668868"/>
            <a:chOff x="6206069" y="330201"/>
            <a:chExt cx="609602" cy="66886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D7AD16-DB98-337F-6E48-933C8A34B088}"/>
                </a:ext>
              </a:extLst>
            </p:cNvPr>
            <p:cNvSpPr/>
            <p:nvPr/>
          </p:nvSpPr>
          <p:spPr>
            <a:xfrm>
              <a:off x="6206069" y="330201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87899F0-4885-AB26-34C3-BA39B30709D0}"/>
                </a:ext>
              </a:extLst>
            </p:cNvPr>
            <p:cNvSpPr/>
            <p:nvPr/>
          </p:nvSpPr>
          <p:spPr>
            <a:xfrm rot="5400000">
              <a:off x="6438903" y="622302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8C92D68-243C-5EC2-1DA0-875E473C0649}"/>
              </a:ext>
            </a:extLst>
          </p:cNvPr>
          <p:cNvGrpSpPr/>
          <p:nvPr/>
        </p:nvGrpSpPr>
        <p:grpSpPr>
          <a:xfrm>
            <a:off x="3979334" y="3259669"/>
            <a:ext cx="609602" cy="609600"/>
            <a:chOff x="3979334" y="3259669"/>
            <a:chExt cx="609602" cy="6096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0F5105D-A5E2-F741-37C0-70495D72904D}"/>
                </a:ext>
              </a:extLst>
            </p:cNvPr>
            <p:cNvSpPr/>
            <p:nvPr/>
          </p:nvSpPr>
          <p:spPr>
            <a:xfrm>
              <a:off x="3979335" y="3725334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15AA136-F6E8-A462-785A-5D5BDF8F8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3745972" y="3493031"/>
              <a:ext cx="609600" cy="142875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1257125-2F4F-E571-2B04-A53273D5C31E}"/>
              </a:ext>
            </a:extLst>
          </p:cNvPr>
          <p:cNvGrpSpPr/>
          <p:nvPr/>
        </p:nvGrpSpPr>
        <p:grpSpPr>
          <a:xfrm>
            <a:off x="6976537" y="3196698"/>
            <a:ext cx="609600" cy="630237"/>
            <a:chOff x="6206070" y="3239031"/>
            <a:chExt cx="609600" cy="63023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6148FF4-5913-F199-2E82-D6EC8D204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06070" y="3726393"/>
              <a:ext cx="609600" cy="14287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887AC6A-8BB8-CB56-1D25-1F98F1CAAE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6439432" y="3472393"/>
              <a:ext cx="609600" cy="142875"/>
            </a:xfrm>
            <a:prstGeom prst="rect">
              <a:avLst/>
            </a:prstGeom>
          </p:spPr>
        </p:pic>
      </p:grp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03EE2F2-7D01-1191-C5AE-0C4B700E97A1}"/>
              </a:ext>
            </a:extLst>
          </p:cNvPr>
          <p:cNvSpPr/>
          <p:nvPr/>
        </p:nvSpPr>
        <p:spPr>
          <a:xfrm>
            <a:off x="414869" y="258236"/>
            <a:ext cx="3073400" cy="4436534"/>
          </a:xfrm>
          <a:prstGeom prst="roundRect">
            <a:avLst/>
          </a:prstGeom>
          <a:solidFill>
            <a:srgbClr val="D9D9D9">
              <a:alpha val="66000"/>
            </a:srgb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8765C4-D668-7740-7612-2423D4681D6A}"/>
              </a:ext>
            </a:extLst>
          </p:cNvPr>
          <p:cNvSpPr txBox="1"/>
          <p:nvPr/>
        </p:nvSpPr>
        <p:spPr>
          <a:xfrm>
            <a:off x="660402" y="609603"/>
            <a:ext cx="244686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Landmark detection model</a:t>
            </a:r>
          </a:p>
          <a:p>
            <a:r>
              <a:rPr lang="en-US" sz="1000" dirty="0" err="1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Mediapipe</a:t>
            </a:r>
            <a:endParaRPr lang="en-US" sz="10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endParaRPr lang="en-US" sz="10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Three machine learning (ML) models that can work with single images or a continuous stream of images.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first model detects faces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second model locates landmarks on the detected faces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third model uses those landmarks to identify facial features and expressions.</a:t>
            </a:r>
          </a:p>
          <a:p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312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headphones and holding a hand up&#10;&#10;Description automatically generated">
            <a:extLst>
              <a:ext uri="{FF2B5EF4-FFF2-40B4-BE49-F238E27FC236}">
                <a16:creationId xmlns:a16="http://schemas.microsoft.com/office/drawing/2014/main" id="{9FEAC267-1E5F-EAAE-6B53-A6603E67B4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28" b="11597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E3DDEB8-842D-774F-9585-233C4251EC5B}"/>
              </a:ext>
            </a:extLst>
          </p:cNvPr>
          <p:cNvGrpSpPr/>
          <p:nvPr/>
        </p:nvGrpSpPr>
        <p:grpSpPr>
          <a:xfrm>
            <a:off x="2181016" y="3173729"/>
            <a:ext cx="609601" cy="609601"/>
            <a:chOff x="3979336" y="330201"/>
            <a:chExt cx="609601" cy="60960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A2E4A1-ECD5-4069-0CAA-A1454EBD5B15}"/>
                </a:ext>
              </a:extLst>
            </p:cNvPr>
            <p:cNvSpPr/>
            <p:nvPr/>
          </p:nvSpPr>
          <p:spPr>
            <a:xfrm>
              <a:off x="3979336" y="330201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6C750B5-D1DA-B63C-E287-6B2351277C2F}"/>
                </a:ext>
              </a:extLst>
            </p:cNvPr>
            <p:cNvSpPr/>
            <p:nvPr/>
          </p:nvSpPr>
          <p:spPr>
            <a:xfrm rot="5400000">
              <a:off x="3746502" y="563035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B16C91A-8BC9-78D2-9C58-137DF52E68C7}"/>
              </a:ext>
            </a:extLst>
          </p:cNvPr>
          <p:cNvGrpSpPr/>
          <p:nvPr/>
        </p:nvGrpSpPr>
        <p:grpSpPr>
          <a:xfrm>
            <a:off x="6658183" y="3173729"/>
            <a:ext cx="609602" cy="668868"/>
            <a:chOff x="6206069" y="330201"/>
            <a:chExt cx="609602" cy="66886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4810C40-E705-E8B7-9065-49B7CA50BFA0}"/>
                </a:ext>
              </a:extLst>
            </p:cNvPr>
            <p:cNvSpPr/>
            <p:nvPr/>
          </p:nvSpPr>
          <p:spPr>
            <a:xfrm>
              <a:off x="6206069" y="330201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95210FF-514F-E01F-C495-076B2BDF67E0}"/>
                </a:ext>
              </a:extLst>
            </p:cNvPr>
            <p:cNvSpPr/>
            <p:nvPr/>
          </p:nvSpPr>
          <p:spPr>
            <a:xfrm rot="5400000">
              <a:off x="6438903" y="622302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BA84166-D5F0-BEDA-6D97-E431C2794AD9}"/>
              </a:ext>
            </a:extLst>
          </p:cNvPr>
          <p:cNvGrpSpPr/>
          <p:nvPr/>
        </p:nvGrpSpPr>
        <p:grpSpPr>
          <a:xfrm>
            <a:off x="2181015" y="4466163"/>
            <a:ext cx="609602" cy="609600"/>
            <a:chOff x="3979334" y="3259669"/>
            <a:chExt cx="609602" cy="609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379670C-DDD4-44CC-9B33-8751716ADC24}"/>
                </a:ext>
              </a:extLst>
            </p:cNvPr>
            <p:cNvSpPr/>
            <p:nvPr/>
          </p:nvSpPr>
          <p:spPr>
            <a:xfrm>
              <a:off x="3979335" y="3725334"/>
              <a:ext cx="609601" cy="1439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2BB7DEF-7C81-540F-6A24-286982393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3745972" y="3493031"/>
              <a:ext cx="609600" cy="142875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0C7D2A1-B44A-70AA-D7D3-9AE1F0AFF5A6}"/>
              </a:ext>
            </a:extLst>
          </p:cNvPr>
          <p:cNvGrpSpPr/>
          <p:nvPr/>
        </p:nvGrpSpPr>
        <p:grpSpPr>
          <a:xfrm>
            <a:off x="6658183" y="4445525"/>
            <a:ext cx="609600" cy="630237"/>
            <a:chOff x="6206070" y="3239031"/>
            <a:chExt cx="609600" cy="630237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B80E58F-C054-8754-E91C-B38A9A071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06070" y="3726393"/>
              <a:ext cx="609600" cy="14287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16E05E1D-D75E-53A6-5DC9-0EF191C81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6439432" y="3472393"/>
              <a:ext cx="609600" cy="142875"/>
            </a:xfrm>
            <a:prstGeom prst="rect">
              <a:avLst/>
            </a:prstGeom>
          </p:spPr>
        </p:pic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FF82D75-692A-EB64-65DC-A932A69A057C}"/>
              </a:ext>
            </a:extLst>
          </p:cNvPr>
          <p:cNvSpPr/>
          <p:nvPr/>
        </p:nvSpPr>
        <p:spPr>
          <a:xfrm>
            <a:off x="1421873" y="56146"/>
            <a:ext cx="6443130" cy="2850199"/>
          </a:xfrm>
          <a:prstGeom prst="roundRect">
            <a:avLst/>
          </a:prstGeom>
          <a:solidFill>
            <a:srgbClr val="D9D9D9">
              <a:alpha val="66000"/>
            </a:srgb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Pose detection model</a:t>
            </a:r>
          </a:p>
          <a:p>
            <a:r>
              <a:rPr lang="en-US" sz="1050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Mediapipe</a:t>
            </a:r>
            <a:endParaRPr lang="en-US" sz="1050" dirty="0">
              <a:solidFill>
                <a:srgbClr val="191919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endParaRPr lang="en-US" sz="1050" dirty="0">
              <a:solidFill>
                <a:srgbClr val="191919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Known as </a:t>
            </a:r>
            <a:r>
              <a:rPr lang="en-US" sz="1400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BlazePose</a:t>
            </a:r>
            <a:r>
              <a:rPr lang="en-US" sz="14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produces a full-body 33 point skeletal match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Detector is an Single-Shot Detector based architecture. Given an input image it outputs a bounding box and a confidence score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Estimator uses heatmap for training, but computes </a:t>
            </a:r>
            <a:r>
              <a:rPr lang="en-US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keypoints</a:t>
            </a: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directly without.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Estimator </a:t>
            </a:r>
            <a:r>
              <a:rPr lang="en-US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otputs</a:t>
            </a: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landmarks and (1,1) flags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landmarks are (</a:t>
            </a:r>
            <a:r>
              <a:rPr lang="en-US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x,y,z,visibility,presence</a:t>
            </a: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) for every 33 </a:t>
            </a:r>
            <a:r>
              <a:rPr lang="en-US" dirty="0" err="1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keypoints</a:t>
            </a:r>
            <a:r>
              <a:rPr lang="en-US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444723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animals sitting together&#10;&#10;Description automatically generated">
            <a:extLst>
              <a:ext uri="{FF2B5EF4-FFF2-40B4-BE49-F238E27FC236}">
                <a16:creationId xmlns:a16="http://schemas.microsoft.com/office/drawing/2014/main" id="{A657B730-14A6-2ECF-3BD7-268386E676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0285" t="7376" r="41112" b="13906"/>
          <a:stretch/>
        </p:blipFill>
        <p:spPr>
          <a:xfrm>
            <a:off x="0" y="-2"/>
            <a:ext cx="4450080" cy="5143501"/>
          </a:xfrm>
          <a:prstGeom prst="rect">
            <a:avLst/>
          </a:prstGeom>
        </p:spPr>
      </p:pic>
      <p:pic>
        <p:nvPicPr>
          <p:cNvPr id="9" name="Picture 8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4E2913A3-E83B-25B2-8BBD-96D2B65B75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48734" t="10988" r="-138" b="13908"/>
          <a:stretch/>
        </p:blipFill>
        <p:spPr>
          <a:xfrm>
            <a:off x="4450079" y="-2"/>
            <a:ext cx="4693921" cy="51435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B22B6E-563D-265C-3618-C9815C7021AD}"/>
              </a:ext>
            </a:extLst>
          </p:cNvPr>
          <p:cNvSpPr txBox="1"/>
          <p:nvPr/>
        </p:nvSpPr>
        <p:spPr>
          <a:xfrm>
            <a:off x="857298" y="1986972"/>
            <a:ext cx="30325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YOLOv3</a:t>
            </a:r>
            <a:r>
              <a:rPr lang="en-US" sz="28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tiny</a:t>
            </a:r>
          </a:p>
          <a:p>
            <a:pPr algn="ctr"/>
            <a:r>
              <a:rPr lang="en-US" sz="16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Object recognition and detection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250056-B58B-518C-B5B3-61D0BC53CB33}"/>
              </a:ext>
            </a:extLst>
          </p:cNvPr>
          <p:cNvSpPr txBox="1"/>
          <p:nvPr/>
        </p:nvSpPr>
        <p:spPr>
          <a:xfrm>
            <a:off x="5254135" y="1940806"/>
            <a:ext cx="30325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CNN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Facial expression recognition</a:t>
            </a:r>
          </a:p>
        </p:txBody>
      </p:sp>
    </p:spTree>
    <p:extLst>
      <p:ext uri="{BB962C8B-B14F-4D97-AF65-F5344CB8AC3E}">
        <p14:creationId xmlns:p14="http://schemas.microsoft.com/office/powerpoint/2010/main" val="695970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3FA4B59-7EFD-7663-38E7-96665192D444}"/>
              </a:ext>
            </a:extLst>
          </p:cNvPr>
          <p:cNvGrpSpPr/>
          <p:nvPr/>
        </p:nvGrpSpPr>
        <p:grpSpPr>
          <a:xfrm>
            <a:off x="813982" y="1629496"/>
            <a:ext cx="7516035" cy="2199947"/>
            <a:chOff x="737678" y="1307123"/>
            <a:chExt cx="7516035" cy="219994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FDAD569-0F44-9F94-549A-1F54802B3C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4528"/>
            <a:stretch/>
          </p:blipFill>
          <p:spPr>
            <a:xfrm>
              <a:off x="737678" y="1549400"/>
              <a:ext cx="6078758" cy="1957670"/>
            </a:xfrm>
            <a:prstGeom prst="rect">
              <a:avLst/>
            </a:prstGeom>
          </p:spPr>
        </p:pic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FA6E75A-F493-B7F2-7AF8-FA7040C45115}"/>
                </a:ext>
              </a:extLst>
            </p:cNvPr>
            <p:cNvCxnSpPr/>
            <p:nvPr/>
          </p:nvCxnSpPr>
          <p:spPr>
            <a:xfrm>
              <a:off x="5973610" y="1550555"/>
              <a:ext cx="134112" cy="0"/>
            </a:xfrm>
            <a:prstGeom prst="line">
              <a:avLst/>
            </a:prstGeom>
            <a:ln>
              <a:solidFill>
                <a:srgbClr val="A9A9A9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B6CC983-F7CC-FF0C-5992-4B3D3D7B44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779" t="4175"/>
            <a:stretch/>
          </p:blipFill>
          <p:spPr>
            <a:xfrm>
              <a:off x="6107722" y="1307123"/>
              <a:ext cx="2145991" cy="2199947"/>
            </a:xfrm>
            <a:prstGeom prst="rect">
              <a:avLst/>
            </a:prstGeom>
          </p:spPr>
        </p:pic>
      </p:grpSp>
      <p:sp>
        <p:nvSpPr>
          <p:cNvPr id="34" name="Google Shape;979;p54">
            <a:extLst>
              <a:ext uri="{FF2B5EF4-FFF2-40B4-BE49-F238E27FC236}">
                <a16:creationId xmlns:a16="http://schemas.microsoft.com/office/drawing/2014/main" id="{04680D5A-98EF-B0C4-9CCF-7186602E3C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6595" y="874993"/>
            <a:ext cx="6879300" cy="529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cxnSp>
        <p:nvCxnSpPr>
          <p:cNvPr id="35" name="Google Shape;1028;p54">
            <a:extLst>
              <a:ext uri="{FF2B5EF4-FFF2-40B4-BE49-F238E27FC236}">
                <a16:creationId xmlns:a16="http://schemas.microsoft.com/office/drawing/2014/main" id="{D238EFD9-7681-51E2-7449-48AE9D028DF0}"/>
              </a:ext>
            </a:extLst>
          </p:cNvPr>
          <p:cNvCxnSpPr/>
          <p:nvPr/>
        </p:nvCxnSpPr>
        <p:spPr>
          <a:xfrm>
            <a:off x="3398345" y="1404793"/>
            <a:ext cx="2395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2E2D21A-1633-6723-46D3-1E6039586BDF}"/>
              </a:ext>
            </a:extLst>
          </p:cNvPr>
          <p:cNvCxnSpPr>
            <a:cxnSpLocks/>
          </p:cNvCxnSpPr>
          <p:nvPr/>
        </p:nvCxnSpPr>
        <p:spPr>
          <a:xfrm flipV="1">
            <a:off x="4596245" y="1404793"/>
            <a:ext cx="0" cy="44940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B97439E-1DAC-632D-73F6-5C50872E1B92}"/>
              </a:ext>
            </a:extLst>
          </p:cNvPr>
          <p:cNvSpPr txBox="1"/>
          <p:nvPr/>
        </p:nvSpPr>
        <p:spPr>
          <a:xfrm>
            <a:off x="813982" y="2912533"/>
            <a:ext cx="1587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rgbClr val="EBEBEB"/>
                </a:solidFill>
                <a:latin typeface="DM Serif Display" pitchFamily="2" charset="0"/>
              </a:rPr>
              <a:t>Alzahraa</a:t>
            </a:r>
            <a:r>
              <a:rPr lang="en-US" dirty="0">
                <a:solidFill>
                  <a:srgbClr val="EBEBEB"/>
                </a:solidFill>
                <a:latin typeface="DM Serif Display" pitchFamily="2" charset="0"/>
              </a:rPr>
              <a:t> </a:t>
            </a:r>
            <a:r>
              <a:rPr lang="en-US" dirty="0" err="1">
                <a:solidFill>
                  <a:srgbClr val="EBEBEB"/>
                </a:solidFill>
                <a:latin typeface="DM Serif Display" pitchFamily="2" charset="0"/>
              </a:rPr>
              <a:t>Mofed</a:t>
            </a:r>
            <a:endParaRPr lang="en-US" dirty="0">
              <a:solidFill>
                <a:srgbClr val="EBEBEB"/>
              </a:solidFill>
              <a:latin typeface="DM Serif Display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66BA4C4-6883-F978-4A42-C19FA4B9A813}"/>
              </a:ext>
            </a:extLst>
          </p:cNvPr>
          <p:cNvSpPr txBox="1"/>
          <p:nvPr/>
        </p:nvSpPr>
        <p:spPr>
          <a:xfrm>
            <a:off x="2476780" y="2912534"/>
            <a:ext cx="1480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DM Serif Display" pitchFamily="2" charset="0"/>
              </a:rPr>
              <a:t>Antony Nabil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B13B64F-AB7F-AFA4-111E-B81FE3BB9F13}"/>
              </a:ext>
            </a:extLst>
          </p:cNvPr>
          <p:cNvSpPr txBox="1"/>
          <p:nvPr/>
        </p:nvSpPr>
        <p:spPr>
          <a:xfrm>
            <a:off x="4026623" y="2912534"/>
            <a:ext cx="1139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DM Serif Display" pitchFamily="2" charset="0"/>
              </a:rPr>
              <a:t>Aya Khaled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10B5DF-2964-B257-FE43-4D0E061C64CC}"/>
              </a:ext>
            </a:extLst>
          </p:cNvPr>
          <p:cNvSpPr txBox="1"/>
          <p:nvPr/>
        </p:nvSpPr>
        <p:spPr>
          <a:xfrm>
            <a:off x="5395025" y="2914023"/>
            <a:ext cx="1443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DM Serif Display" pitchFamily="2" charset="0"/>
              </a:rPr>
              <a:t>Amira Barakat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F472DC9-570E-D612-EEE9-DF26BAFEB21E}"/>
              </a:ext>
            </a:extLst>
          </p:cNvPr>
          <p:cNvSpPr txBox="1"/>
          <p:nvPr/>
        </p:nvSpPr>
        <p:spPr>
          <a:xfrm>
            <a:off x="6754675" y="2912533"/>
            <a:ext cx="16297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EBEBEB"/>
                </a:solidFill>
                <a:latin typeface="DM Serif Display" pitchFamily="2" charset="0"/>
              </a:rPr>
              <a:t>Nagwa</a:t>
            </a:r>
            <a:r>
              <a:rPr lang="en-US" dirty="0">
                <a:solidFill>
                  <a:srgbClr val="EBEBEB"/>
                </a:solidFill>
                <a:latin typeface="DM Serif Display" pitchFamily="2" charset="0"/>
              </a:rPr>
              <a:t> Mohamed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15E7390-967C-1260-2C28-25EB42173302}"/>
              </a:ext>
            </a:extLst>
          </p:cNvPr>
          <p:cNvSpPr txBox="1"/>
          <p:nvPr/>
        </p:nvSpPr>
        <p:spPr>
          <a:xfrm>
            <a:off x="2525578" y="3237884"/>
            <a:ext cx="1187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EBEBEB"/>
                </a:solidFill>
              </a:rPr>
              <a:t>Artificial Intelligence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29EFFF-D5EB-81D7-B312-A4738964C7B5}"/>
              </a:ext>
            </a:extLst>
          </p:cNvPr>
          <p:cNvSpPr txBox="1"/>
          <p:nvPr/>
        </p:nvSpPr>
        <p:spPr>
          <a:xfrm>
            <a:off x="1010297" y="3220310"/>
            <a:ext cx="1187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EBEBEB"/>
                </a:solidFill>
              </a:rPr>
              <a:t>Artificial Intelligence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F8F7976-1FE6-FD12-12BB-FE8F6D509840}"/>
              </a:ext>
            </a:extLst>
          </p:cNvPr>
          <p:cNvSpPr txBox="1"/>
          <p:nvPr/>
        </p:nvSpPr>
        <p:spPr>
          <a:xfrm>
            <a:off x="4008873" y="3237884"/>
            <a:ext cx="1187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EBEBEB"/>
                </a:solidFill>
              </a:rPr>
              <a:t>Artificial Intelligence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31521FA-8DED-A5D4-E6F3-EFE6074122D5}"/>
              </a:ext>
            </a:extLst>
          </p:cNvPr>
          <p:cNvSpPr txBox="1"/>
          <p:nvPr/>
        </p:nvSpPr>
        <p:spPr>
          <a:xfrm>
            <a:off x="5452994" y="3220310"/>
            <a:ext cx="1187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EBEBEB"/>
                </a:solidFill>
              </a:rPr>
              <a:t>Artificial Intelligence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DE7A6D-D19B-9029-3007-14B20A10C249}"/>
              </a:ext>
            </a:extLst>
          </p:cNvPr>
          <p:cNvSpPr txBox="1"/>
          <p:nvPr/>
        </p:nvSpPr>
        <p:spPr>
          <a:xfrm>
            <a:off x="6972028" y="3214180"/>
            <a:ext cx="1187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EBEBEB"/>
                </a:solidFill>
              </a:rPr>
              <a:t>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204590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4E2913A3-E83B-25B2-8BBD-96D2B65B75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56"/>
          <a:stretch/>
        </p:blipFill>
        <p:spPr>
          <a:xfrm>
            <a:off x="9144000" y="0"/>
            <a:ext cx="4693920" cy="5143500"/>
          </a:xfrm>
          <a:prstGeom prst="rect">
            <a:avLst/>
          </a:prstGeom>
        </p:spPr>
      </p:pic>
      <p:pic>
        <p:nvPicPr>
          <p:cNvPr id="3" name="Picture 2" descr="A group of animals sitting together&#10;&#10;Description automatically generated">
            <a:extLst>
              <a:ext uri="{FF2B5EF4-FFF2-40B4-BE49-F238E27FC236}">
                <a16:creationId xmlns:a16="http://schemas.microsoft.com/office/drawing/2014/main" id="{A657B730-14A6-2ECF-3BD7-268386E67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30" t="7143" b="14139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122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4E2913A3-E83B-25B2-8BBD-96D2B65B75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56"/>
          <a:stretch/>
        </p:blipFill>
        <p:spPr>
          <a:xfrm>
            <a:off x="9190299" y="-1"/>
            <a:ext cx="4684703" cy="5133400"/>
          </a:xfrm>
          <a:prstGeom prst="rect">
            <a:avLst/>
          </a:prstGeom>
        </p:spPr>
      </p:pic>
      <p:pic>
        <p:nvPicPr>
          <p:cNvPr id="3" name="Picture 2" descr="A group of animals sitting together&#10;&#10;Description automatically generated">
            <a:extLst>
              <a:ext uri="{FF2B5EF4-FFF2-40B4-BE49-F238E27FC236}">
                <a16:creationId xmlns:a16="http://schemas.microsoft.com/office/drawing/2014/main" id="{A657B730-14A6-2ECF-3BD7-268386E67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130" t="10204" b="11078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pic>
        <p:nvPicPr>
          <p:cNvPr id="4" name="Picture 3" descr="A group of animals with different colored rectangles&#10;&#10;Description automatically generated">
            <a:extLst>
              <a:ext uri="{FF2B5EF4-FFF2-40B4-BE49-F238E27FC236}">
                <a16:creationId xmlns:a16="http://schemas.microsoft.com/office/drawing/2014/main" id="{BD3DD0A3-30AB-84F7-239A-58FA1D04DF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812" t="19919" r="127" b="13058"/>
          <a:stretch/>
        </p:blipFill>
        <p:spPr>
          <a:xfrm>
            <a:off x="246743" y="-1"/>
            <a:ext cx="8943556" cy="5143501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4DF57EC-0BED-06D4-B6D9-54DD28B3DF72}"/>
              </a:ext>
            </a:extLst>
          </p:cNvPr>
          <p:cNvSpPr/>
          <p:nvPr/>
        </p:nvSpPr>
        <p:spPr>
          <a:xfrm>
            <a:off x="689111" y="744793"/>
            <a:ext cx="3797710" cy="4111727"/>
          </a:xfrm>
          <a:prstGeom prst="roundRect">
            <a:avLst/>
          </a:prstGeom>
          <a:solidFill>
            <a:srgbClr val="D9D9D9">
              <a:alpha val="66000"/>
            </a:srgb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511AD3-FC8C-5E46-7EBB-FA79703FB584}"/>
              </a:ext>
            </a:extLst>
          </p:cNvPr>
          <p:cNvSpPr txBox="1"/>
          <p:nvPr/>
        </p:nvSpPr>
        <p:spPr>
          <a:xfrm>
            <a:off x="1052815" y="1070868"/>
            <a:ext cx="303414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YOLOv3 tiny is a real-time object detection algorithm.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YOLO algorithm uses features learned by a deep convolutional neural network to detect an object.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YOLOv3-tiny is a simplified version of YOLOv3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It’s faster and more efficient in terms of both training time and real-time object detection performance.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YOLOv3-tiny uses anchor boxes which are predefined bounding boxes of different sizes and aspect ratios that are used to predict object locations and sizes.</a:t>
            </a:r>
          </a:p>
          <a:p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D94D589-2161-82C2-7C33-EF5CB31BC4DA}"/>
              </a:ext>
            </a:extLst>
          </p:cNvPr>
          <p:cNvSpPr/>
          <p:nvPr/>
        </p:nvSpPr>
        <p:spPr>
          <a:xfrm>
            <a:off x="4916555" y="744793"/>
            <a:ext cx="3797710" cy="4111727"/>
          </a:xfrm>
          <a:prstGeom prst="roundRect">
            <a:avLst/>
          </a:prstGeom>
          <a:solidFill>
            <a:srgbClr val="D9D9D9">
              <a:alpha val="66000"/>
            </a:srgb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1663FDD-1215-33E1-8696-4D2B0868103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2596"/>
          <a:stretch/>
        </p:blipFill>
        <p:spPr>
          <a:xfrm>
            <a:off x="5023220" y="1520067"/>
            <a:ext cx="3584380" cy="1443627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96B7970A-297F-904C-D3D7-546AFA9CDE1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29" t="68645" r="54497" b="3093"/>
          <a:stretch/>
        </p:blipFill>
        <p:spPr>
          <a:xfrm>
            <a:off x="5959930" y="2963694"/>
            <a:ext cx="1895598" cy="771840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2CB558A8-E945-2BAC-9EA5-FDF29543233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3538" t="67047" r="4988" b="2125"/>
          <a:stretch/>
        </p:blipFill>
        <p:spPr>
          <a:xfrm>
            <a:off x="5866492" y="3806648"/>
            <a:ext cx="1895598" cy="8419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6F670DC-F5F0-13BD-2C3A-B624FF9AE9E5}"/>
              </a:ext>
            </a:extLst>
          </p:cNvPr>
          <p:cNvSpPr txBox="1"/>
          <p:nvPr/>
        </p:nvSpPr>
        <p:spPr>
          <a:xfrm>
            <a:off x="6167164" y="1048421"/>
            <a:ext cx="132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2310289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4E2913A3-E83B-25B2-8BBD-96D2B65B75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56"/>
          <a:stretch/>
        </p:blipFill>
        <p:spPr>
          <a:xfrm>
            <a:off x="9144000" y="0"/>
            <a:ext cx="4693920" cy="5143500"/>
          </a:xfrm>
          <a:prstGeom prst="rect">
            <a:avLst/>
          </a:prstGeom>
        </p:spPr>
      </p:pic>
      <p:pic>
        <p:nvPicPr>
          <p:cNvPr id="3" name="Picture 2" descr="A group of animals sitting together&#10;&#10;Description automatically generated">
            <a:extLst>
              <a:ext uri="{FF2B5EF4-FFF2-40B4-BE49-F238E27FC236}">
                <a16:creationId xmlns:a16="http://schemas.microsoft.com/office/drawing/2014/main" id="{A657B730-14A6-2ECF-3BD7-268386E67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30" t="7143" b="14139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683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animals sitting together&#10;&#10;Description automatically generated">
            <a:extLst>
              <a:ext uri="{FF2B5EF4-FFF2-40B4-BE49-F238E27FC236}">
                <a16:creationId xmlns:a16="http://schemas.microsoft.com/office/drawing/2014/main" id="{A657B730-14A6-2ECF-3BD7-268386E676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0285" t="7376" r="41112" b="13906"/>
          <a:stretch/>
        </p:blipFill>
        <p:spPr>
          <a:xfrm>
            <a:off x="0" y="-2"/>
            <a:ext cx="4450080" cy="5143501"/>
          </a:xfrm>
          <a:prstGeom prst="rect">
            <a:avLst/>
          </a:prstGeom>
        </p:spPr>
      </p:pic>
      <p:pic>
        <p:nvPicPr>
          <p:cNvPr id="9" name="Picture 8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4E2913A3-E83B-25B2-8BBD-96D2B65B75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48734" t="10988" r="-138" b="13908"/>
          <a:stretch/>
        </p:blipFill>
        <p:spPr>
          <a:xfrm>
            <a:off x="4450079" y="-2"/>
            <a:ext cx="4693921" cy="51435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B22B6E-563D-265C-3618-C9815C7021AD}"/>
              </a:ext>
            </a:extLst>
          </p:cNvPr>
          <p:cNvSpPr txBox="1"/>
          <p:nvPr/>
        </p:nvSpPr>
        <p:spPr>
          <a:xfrm>
            <a:off x="857298" y="1986972"/>
            <a:ext cx="30325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YOLOv3</a:t>
            </a:r>
          </a:p>
          <a:p>
            <a:pPr algn="ctr"/>
            <a:r>
              <a:rPr lang="en-US" sz="16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Object recognition and detection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250056-B58B-518C-B5B3-61D0BC53CB33}"/>
              </a:ext>
            </a:extLst>
          </p:cNvPr>
          <p:cNvSpPr txBox="1"/>
          <p:nvPr/>
        </p:nvSpPr>
        <p:spPr>
          <a:xfrm>
            <a:off x="5254135" y="1940806"/>
            <a:ext cx="30325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CNN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</p:txBody>
      </p:sp>
    </p:spTree>
    <p:extLst>
      <p:ext uri="{BB962C8B-B14F-4D97-AF65-F5344CB8AC3E}">
        <p14:creationId xmlns:p14="http://schemas.microsoft.com/office/powerpoint/2010/main" val="3006048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animals sitting together&#10;&#10;Description automatically generated">
            <a:extLst>
              <a:ext uri="{FF2B5EF4-FFF2-40B4-BE49-F238E27FC236}">
                <a16:creationId xmlns:a16="http://schemas.microsoft.com/office/drawing/2014/main" id="{A657B730-14A6-2ECF-3BD7-268386E67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608" t="7376" r="41112" b="13906"/>
          <a:stretch/>
        </p:blipFill>
        <p:spPr>
          <a:xfrm>
            <a:off x="-849630" y="-3"/>
            <a:ext cx="849630" cy="5143501"/>
          </a:xfrm>
          <a:prstGeom prst="rect">
            <a:avLst/>
          </a:prstGeom>
        </p:spPr>
      </p:pic>
      <p:pic>
        <p:nvPicPr>
          <p:cNvPr id="9" name="Picture 8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4E2913A3-E83B-25B2-8BBD-96D2B65B75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88" r="-138" b="13908"/>
          <a:stretch/>
        </p:blipFill>
        <p:spPr>
          <a:xfrm>
            <a:off x="1" y="-2"/>
            <a:ext cx="9144000" cy="5143501"/>
          </a:xfrm>
          <a:prstGeom prst="rect">
            <a:avLst/>
          </a:prstGeom>
        </p:spPr>
      </p:pic>
      <p:pic>
        <p:nvPicPr>
          <p:cNvPr id="4" name="Picture 3" descr="A group of people posing for a photo&#10;&#10;Description automatically generated">
            <a:hlinkClick r:id="rId4" action="ppaction://hlinksldjump"/>
            <a:extLst>
              <a:ext uri="{FF2B5EF4-FFF2-40B4-BE49-F238E27FC236}">
                <a16:creationId xmlns:a16="http://schemas.microsoft.com/office/drawing/2014/main" id="{92A55118-D685-7243-E534-A62692E5DE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48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10972" b="14028"/>
          <a:stretch/>
        </p:blipFill>
        <p:spPr>
          <a:xfrm>
            <a:off x="0" y="-3"/>
            <a:ext cx="9144000" cy="5143503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1B8BBB6-7EDD-8961-8196-BEFCF6BE905F}"/>
              </a:ext>
            </a:extLst>
          </p:cNvPr>
          <p:cNvSpPr/>
          <p:nvPr/>
        </p:nvSpPr>
        <p:spPr>
          <a:xfrm>
            <a:off x="675230" y="569653"/>
            <a:ext cx="3591196" cy="4004187"/>
          </a:xfrm>
          <a:prstGeom prst="roundRect">
            <a:avLst/>
          </a:prstGeom>
          <a:solidFill>
            <a:srgbClr val="D9D9D9">
              <a:alpha val="66000"/>
            </a:srgb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D939F2-C579-18ED-9A22-3AC59D333B74}"/>
              </a:ext>
            </a:extLst>
          </p:cNvPr>
          <p:cNvSpPr txBox="1"/>
          <p:nvPr/>
        </p:nvSpPr>
        <p:spPr>
          <a:xfrm>
            <a:off x="799296" y="826347"/>
            <a:ext cx="33430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Our convolutional neural network is implemented using </a:t>
            </a:r>
            <a:r>
              <a:rPr lang="en-US" sz="1200" dirty="0" err="1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Keras</a:t>
            </a: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with TensorFlow backend.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model uses several convolutional &amp; pooling layers with batch normalization and dropout, as well as two fully connected layers with dropout and a final </a:t>
            </a:r>
            <a:r>
              <a:rPr lang="en-US" sz="1200" dirty="0" err="1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softmax</a:t>
            </a: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layer for classification.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images are </a:t>
            </a:r>
            <a:r>
              <a:rPr lang="en-US" sz="1200" dirty="0" err="1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preproccessed</a:t>
            </a: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and augmented using rescaling, rotation, shearing, zooming, width shifting, height shifting and horizontal flipping (validation images are preprocessed using rescaling only).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34768D5-7D49-FB42-DB38-C393C0758C8A}"/>
              </a:ext>
            </a:extLst>
          </p:cNvPr>
          <p:cNvSpPr/>
          <p:nvPr/>
        </p:nvSpPr>
        <p:spPr>
          <a:xfrm>
            <a:off x="4753508" y="569652"/>
            <a:ext cx="3591196" cy="4004187"/>
          </a:xfrm>
          <a:prstGeom prst="roundRect">
            <a:avLst/>
          </a:prstGeom>
          <a:solidFill>
            <a:srgbClr val="D9D9D9">
              <a:alpha val="66000"/>
            </a:srgb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7B35FA-03F6-CAE0-C3BB-0E3BA1321C4E}"/>
              </a:ext>
            </a:extLst>
          </p:cNvPr>
          <p:cNvSpPr txBox="1"/>
          <p:nvPr/>
        </p:nvSpPr>
        <p:spPr>
          <a:xfrm>
            <a:off x="5013872" y="961813"/>
            <a:ext cx="30704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Four Blocks all are use </a:t>
            </a:r>
            <a:r>
              <a:rPr lang="en-US" sz="1200" dirty="0" err="1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elu</a:t>
            </a: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activation functions, followed by batch normalization, max pooling with pool size 2x2, and dropout of 0.2.</a:t>
            </a:r>
          </a:p>
          <a:p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only difference is in the number of filters which are 32, 64, 128, 256 respectively.</a:t>
            </a:r>
          </a:p>
          <a:p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Block five and six are a fully connected Dense layer with 64 units, </a:t>
            </a:r>
            <a:r>
              <a:rPr lang="en-US" sz="1200" dirty="0" err="1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elu</a:t>
            </a: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activation function, batch normalization, and dropout of 0.5.</a:t>
            </a:r>
          </a:p>
          <a:p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only difference is that block five has an additional flatten layer at the beginning.</a:t>
            </a:r>
          </a:p>
          <a:p>
            <a:endParaRPr lang="en-US" sz="1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Output layer: A Dense layer with number of units equals to number of classes and </a:t>
            </a:r>
            <a:r>
              <a:rPr lang="en-US" sz="1200" dirty="0" err="1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softmax</a:t>
            </a:r>
            <a:r>
              <a:rPr lang="en-US" sz="1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activation function for classification into number of classes categories.</a:t>
            </a:r>
          </a:p>
        </p:txBody>
      </p:sp>
      <p:pic>
        <p:nvPicPr>
          <p:cNvPr id="11" name="Picture 10" descr="A diagram of a diagram of a diagram&#10;&#10;Description automatically generated">
            <a:extLst>
              <a:ext uri="{FF2B5EF4-FFF2-40B4-BE49-F238E27FC236}">
                <a16:creationId xmlns:a16="http://schemas.microsoft.com/office/drawing/2014/main" id="{76FE1CD7-610D-5480-3D63-359E977995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660" y="3143733"/>
            <a:ext cx="2745721" cy="135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9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animals sitting together&#10;&#10;Description automatically generated">
            <a:extLst>
              <a:ext uri="{FF2B5EF4-FFF2-40B4-BE49-F238E27FC236}">
                <a16:creationId xmlns:a16="http://schemas.microsoft.com/office/drawing/2014/main" id="{A657B730-14A6-2ECF-3BD7-268386E676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0285" t="7376" r="41112" b="13906"/>
          <a:stretch/>
        </p:blipFill>
        <p:spPr>
          <a:xfrm>
            <a:off x="0" y="-2"/>
            <a:ext cx="4450080" cy="5143501"/>
          </a:xfrm>
          <a:prstGeom prst="rect">
            <a:avLst/>
          </a:prstGeom>
        </p:spPr>
      </p:pic>
      <p:pic>
        <p:nvPicPr>
          <p:cNvPr id="9" name="Picture 8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4E2913A3-E83B-25B2-8BBD-96D2B65B75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48734" t="10988" r="-138" b="13908"/>
          <a:stretch/>
        </p:blipFill>
        <p:spPr>
          <a:xfrm>
            <a:off x="4450079" y="-2"/>
            <a:ext cx="4693921" cy="51435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B22B6E-563D-265C-3618-C9815C7021AD}"/>
              </a:ext>
            </a:extLst>
          </p:cNvPr>
          <p:cNvSpPr txBox="1"/>
          <p:nvPr/>
        </p:nvSpPr>
        <p:spPr>
          <a:xfrm>
            <a:off x="857298" y="1986972"/>
            <a:ext cx="30325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YOLOv3</a:t>
            </a:r>
          </a:p>
          <a:p>
            <a:pPr algn="ctr"/>
            <a:r>
              <a:rPr lang="en-US" sz="1600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Object recognition and detection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250056-B58B-518C-B5B3-61D0BC53CB33}"/>
              </a:ext>
            </a:extLst>
          </p:cNvPr>
          <p:cNvSpPr txBox="1"/>
          <p:nvPr/>
        </p:nvSpPr>
        <p:spPr>
          <a:xfrm>
            <a:off x="5254135" y="1940806"/>
            <a:ext cx="30325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CNN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</p:txBody>
      </p:sp>
    </p:spTree>
    <p:extLst>
      <p:ext uri="{BB962C8B-B14F-4D97-AF65-F5344CB8AC3E}">
        <p14:creationId xmlns:p14="http://schemas.microsoft.com/office/powerpoint/2010/main" val="386690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873C6B-8328-9181-9C0E-3B36D07DAF69}"/>
              </a:ext>
            </a:extLst>
          </p:cNvPr>
          <p:cNvSpPr/>
          <p:nvPr/>
        </p:nvSpPr>
        <p:spPr>
          <a:xfrm>
            <a:off x="177800" y="173990"/>
            <a:ext cx="8788400" cy="4795520"/>
          </a:xfrm>
          <a:prstGeom prst="rect">
            <a:avLst/>
          </a:prstGeom>
          <a:solidFill>
            <a:srgbClr val="4C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oogle Shape;878;p50">
            <a:extLst>
              <a:ext uri="{FF2B5EF4-FFF2-40B4-BE49-F238E27FC236}">
                <a16:creationId xmlns:a16="http://schemas.microsoft.com/office/drawing/2014/main" id="{CD034200-D6DF-8C4B-119F-CE59047F9EFF}"/>
              </a:ext>
            </a:extLst>
          </p:cNvPr>
          <p:cNvGrpSpPr/>
          <p:nvPr/>
        </p:nvGrpSpPr>
        <p:grpSpPr>
          <a:xfrm>
            <a:off x="5116009" y="851990"/>
            <a:ext cx="3437681" cy="3569540"/>
            <a:chOff x="4963602" y="908251"/>
            <a:chExt cx="2942774" cy="2825753"/>
          </a:xfrm>
        </p:grpSpPr>
        <p:sp>
          <p:nvSpPr>
            <p:cNvPr id="4" name="Google Shape;879;p50">
              <a:extLst>
                <a:ext uri="{FF2B5EF4-FFF2-40B4-BE49-F238E27FC236}">
                  <a16:creationId xmlns:a16="http://schemas.microsoft.com/office/drawing/2014/main" id="{60E52A91-19CB-2FF3-A13F-549A0D87E6BC}"/>
                </a:ext>
              </a:extLst>
            </p:cNvPr>
            <p:cNvSpPr/>
            <p:nvPr/>
          </p:nvSpPr>
          <p:spPr>
            <a:xfrm>
              <a:off x="4963602" y="908251"/>
              <a:ext cx="2942774" cy="2464974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880;p50">
              <a:extLst>
                <a:ext uri="{FF2B5EF4-FFF2-40B4-BE49-F238E27FC236}">
                  <a16:creationId xmlns:a16="http://schemas.microsoft.com/office/drawing/2014/main" id="{CF831894-5C7F-BEE9-8B08-49D2E2BB7530}"/>
                </a:ext>
              </a:extLst>
            </p:cNvPr>
            <p:cNvSpPr/>
            <p:nvPr/>
          </p:nvSpPr>
          <p:spPr>
            <a:xfrm>
              <a:off x="6091100" y="3373275"/>
              <a:ext cx="658500" cy="2271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1;p50">
              <a:extLst>
                <a:ext uri="{FF2B5EF4-FFF2-40B4-BE49-F238E27FC236}">
                  <a16:creationId xmlns:a16="http://schemas.microsoft.com/office/drawing/2014/main" id="{E7E1351A-F6F7-A237-BBFB-CA32B519FAB4}"/>
                </a:ext>
              </a:extLst>
            </p:cNvPr>
            <p:cNvSpPr/>
            <p:nvPr/>
          </p:nvSpPr>
          <p:spPr>
            <a:xfrm>
              <a:off x="5634050" y="3600804"/>
              <a:ext cx="1572600" cy="1332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882;p50">
              <a:extLst>
                <a:ext uri="{FF2B5EF4-FFF2-40B4-BE49-F238E27FC236}">
                  <a16:creationId xmlns:a16="http://schemas.microsoft.com/office/drawing/2014/main" id="{7B9455D5-D7D5-012B-CB2D-8A87D157874D}"/>
                </a:ext>
              </a:extLst>
            </p:cNvPr>
            <p:cNvGrpSpPr/>
            <p:nvPr/>
          </p:nvGrpSpPr>
          <p:grpSpPr>
            <a:xfrm>
              <a:off x="5977183" y="3231709"/>
              <a:ext cx="886333" cy="36029"/>
              <a:chOff x="9656021" y="3885736"/>
              <a:chExt cx="1042500" cy="54000"/>
            </a:xfrm>
          </p:grpSpPr>
          <p:sp>
            <p:nvSpPr>
              <p:cNvPr id="19" name="Google Shape;883;p50">
                <a:extLst>
                  <a:ext uri="{FF2B5EF4-FFF2-40B4-BE49-F238E27FC236}">
                    <a16:creationId xmlns:a16="http://schemas.microsoft.com/office/drawing/2014/main" id="{85E097BE-C45B-D0D2-D64B-84B11E5F3714}"/>
                  </a:ext>
                </a:extLst>
              </p:cNvPr>
              <p:cNvSpPr/>
              <p:nvPr/>
            </p:nvSpPr>
            <p:spPr>
              <a:xfrm>
                <a:off x="9656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84;p50">
                <a:extLst>
                  <a:ext uri="{FF2B5EF4-FFF2-40B4-BE49-F238E27FC236}">
                    <a16:creationId xmlns:a16="http://schemas.microsoft.com/office/drawing/2014/main" id="{1B191F0A-EADC-FE59-41C6-5CF4DF2DD9E7}"/>
                  </a:ext>
                </a:extLst>
              </p:cNvPr>
              <p:cNvSpPr/>
              <p:nvPr/>
            </p:nvSpPr>
            <p:spPr>
              <a:xfrm>
                <a:off x="10037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85;p50">
                <a:extLst>
                  <a:ext uri="{FF2B5EF4-FFF2-40B4-BE49-F238E27FC236}">
                    <a16:creationId xmlns:a16="http://schemas.microsoft.com/office/drawing/2014/main" id="{F2889DCE-3DB8-F223-B98B-0D8B7C306B8E}"/>
                  </a:ext>
                </a:extLst>
              </p:cNvPr>
              <p:cNvSpPr/>
              <p:nvPr/>
            </p:nvSpPr>
            <p:spPr>
              <a:xfrm>
                <a:off x="10418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886;p50">
              <a:extLst>
                <a:ext uri="{FF2B5EF4-FFF2-40B4-BE49-F238E27FC236}">
                  <a16:creationId xmlns:a16="http://schemas.microsoft.com/office/drawing/2014/main" id="{B3F01DA7-73F2-7D12-67F7-D2D294D82FB2}"/>
                </a:ext>
              </a:extLst>
            </p:cNvPr>
            <p:cNvGrpSpPr/>
            <p:nvPr/>
          </p:nvGrpSpPr>
          <p:grpSpPr>
            <a:xfrm>
              <a:off x="7661489" y="3262039"/>
              <a:ext cx="123710" cy="58247"/>
              <a:chOff x="12449886" y="3566891"/>
              <a:chExt cx="188352" cy="87300"/>
            </a:xfrm>
          </p:grpSpPr>
          <p:cxnSp>
            <p:nvCxnSpPr>
              <p:cNvPr id="12" name="Google Shape;887;p50">
                <a:extLst>
                  <a:ext uri="{FF2B5EF4-FFF2-40B4-BE49-F238E27FC236}">
                    <a16:creationId xmlns:a16="http://schemas.microsoft.com/office/drawing/2014/main" id="{700AC9FC-5818-FC8C-81DA-937F87F20DB5}"/>
                  </a:ext>
                </a:extLst>
              </p:cNvPr>
              <p:cNvCxnSpPr/>
              <p:nvPr/>
            </p:nvCxnSpPr>
            <p:spPr>
              <a:xfrm rot="-5400000">
                <a:off x="12531804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888;p50">
                <a:extLst>
                  <a:ext uri="{FF2B5EF4-FFF2-40B4-BE49-F238E27FC236}">
                    <a16:creationId xmlns:a16="http://schemas.microsoft.com/office/drawing/2014/main" id="{BAC013D7-DEE4-98E0-B360-8C737E3B87A8}"/>
                  </a:ext>
                </a:extLst>
              </p:cNvPr>
              <p:cNvCxnSpPr/>
              <p:nvPr/>
            </p:nvCxnSpPr>
            <p:spPr>
              <a:xfrm rot="-5400000">
                <a:off x="12469020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889;p50">
                <a:extLst>
                  <a:ext uri="{FF2B5EF4-FFF2-40B4-BE49-F238E27FC236}">
                    <a16:creationId xmlns:a16="http://schemas.microsoft.com/office/drawing/2014/main" id="{6FA83693-F980-2216-1B66-CB3ABDD1CC5B}"/>
                  </a:ext>
                </a:extLst>
              </p:cNvPr>
              <p:cNvCxnSpPr/>
              <p:nvPr/>
            </p:nvCxnSpPr>
            <p:spPr>
              <a:xfrm rot="-5400000">
                <a:off x="12406236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890;p50">
                <a:extLst>
                  <a:ext uri="{FF2B5EF4-FFF2-40B4-BE49-F238E27FC236}">
                    <a16:creationId xmlns:a16="http://schemas.microsoft.com/office/drawing/2014/main" id="{E7EA34ED-5694-4C27-4314-B767B95D8675}"/>
                  </a:ext>
                </a:extLst>
              </p:cNvPr>
              <p:cNvCxnSpPr/>
              <p:nvPr/>
            </p:nvCxnSpPr>
            <p:spPr>
              <a:xfrm rot="-5400000">
                <a:off x="12594588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5" name="Google Shape;896;p50">
            <a:extLst>
              <a:ext uri="{FF2B5EF4-FFF2-40B4-BE49-F238E27FC236}">
                <a16:creationId xmlns:a16="http://schemas.microsoft.com/office/drawing/2014/main" id="{7A42EF73-441C-224D-36F2-AB388E7E116A}"/>
              </a:ext>
            </a:extLst>
          </p:cNvPr>
          <p:cNvSpPr/>
          <p:nvPr/>
        </p:nvSpPr>
        <p:spPr>
          <a:xfrm rot="21221205">
            <a:off x="8292194" y="4150940"/>
            <a:ext cx="151209" cy="132658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97;p50">
            <a:extLst>
              <a:ext uri="{FF2B5EF4-FFF2-40B4-BE49-F238E27FC236}">
                <a16:creationId xmlns:a16="http://schemas.microsoft.com/office/drawing/2014/main" id="{08DF8072-3F4E-E903-DB77-96A6F987A65E}"/>
              </a:ext>
            </a:extLst>
          </p:cNvPr>
          <p:cNvSpPr/>
          <p:nvPr/>
        </p:nvSpPr>
        <p:spPr>
          <a:xfrm rot="3517182">
            <a:off x="4731403" y="1057931"/>
            <a:ext cx="162831" cy="174111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72C2DB-4C0B-EDFD-9C81-3A83C6B272C6}"/>
              </a:ext>
            </a:extLst>
          </p:cNvPr>
          <p:cNvSpPr txBox="1"/>
          <p:nvPr/>
        </p:nvSpPr>
        <p:spPr>
          <a:xfrm>
            <a:off x="358817" y="1807109"/>
            <a:ext cx="1530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D1B9B5-BF43-80E5-B4D6-34FCCF8925A9}"/>
              </a:ext>
            </a:extLst>
          </p:cNvPr>
          <p:cNvSpPr txBox="1"/>
          <p:nvPr/>
        </p:nvSpPr>
        <p:spPr>
          <a:xfrm>
            <a:off x="358817" y="2255000"/>
            <a:ext cx="247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Facial expression recognition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2A0F5C-E1C4-CC63-ED57-6EDD45FF48D1}"/>
              </a:ext>
            </a:extLst>
          </p:cNvPr>
          <p:cNvSpPr txBox="1"/>
          <p:nvPr/>
        </p:nvSpPr>
        <p:spPr>
          <a:xfrm>
            <a:off x="350489" y="2702891"/>
            <a:ext cx="1530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System Testing 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117B456-D032-1EBC-A7B2-548DF378D1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1" r="5770"/>
          <a:stretch/>
        </p:blipFill>
        <p:spPr>
          <a:xfrm>
            <a:off x="5348494" y="1091988"/>
            <a:ext cx="2972710" cy="257696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A081688-3A39-33C9-4B8C-C15F9485A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97" t="2368" r="632" b="2683"/>
          <a:stretch/>
        </p:blipFill>
        <p:spPr>
          <a:xfrm>
            <a:off x="5872789" y="4252728"/>
            <a:ext cx="2168505" cy="1924895"/>
          </a:xfrm>
          <a:prstGeom prst="rect">
            <a:avLst/>
          </a:prstGeom>
        </p:spPr>
      </p:pic>
      <p:pic>
        <p:nvPicPr>
          <p:cNvPr id="32" name="Picture 31" descr="A child with a hand on his head&#10;&#10;Description automatically generated">
            <a:extLst>
              <a:ext uri="{FF2B5EF4-FFF2-40B4-BE49-F238E27FC236}">
                <a16:creationId xmlns:a16="http://schemas.microsoft.com/office/drawing/2014/main" id="{7397343A-2E4F-5183-51F8-3C1AE62A8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046" y="6464500"/>
            <a:ext cx="2148146" cy="19403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3E82F1-B68F-263D-06C4-47D33DFFA489}"/>
              </a:ext>
            </a:extLst>
          </p:cNvPr>
          <p:cNvSpPr txBox="1"/>
          <p:nvPr/>
        </p:nvSpPr>
        <p:spPr>
          <a:xfrm>
            <a:off x="350489" y="386080"/>
            <a:ext cx="28736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EBEBEB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788226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873C6B-8328-9181-9C0E-3B36D07DAF69}"/>
              </a:ext>
            </a:extLst>
          </p:cNvPr>
          <p:cNvSpPr/>
          <p:nvPr/>
        </p:nvSpPr>
        <p:spPr>
          <a:xfrm>
            <a:off x="177800" y="173990"/>
            <a:ext cx="8788400" cy="4795520"/>
          </a:xfrm>
          <a:prstGeom prst="rect">
            <a:avLst/>
          </a:prstGeom>
          <a:solidFill>
            <a:srgbClr val="4C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oogle Shape;878;p50">
            <a:extLst>
              <a:ext uri="{FF2B5EF4-FFF2-40B4-BE49-F238E27FC236}">
                <a16:creationId xmlns:a16="http://schemas.microsoft.com/office/drawing/2014/main" id="{CD034200-D6DF-8C4B-119F-CE59047F9EFF}"/>
              </a:ext>
            </a:extLst>
          </p:cNvPr>
          <p:cNvGrpSpPr/>
          <p:nvPr/>
        </p:nvGrpSpPr>
        <p:grpSpPr>
          <a:xfrm>
            <a:off x="5116009" y="851990"/>
            <a:ext cx="3437681" cy="3569540"/>
            <a:chOff x="4963602" y="908251"/>
            <a:chExt cx="2942774" cy="2825753"/>
          </a:xfrm>
        </p:grpSpPr>
        <p:sp>
          <p:nvSpPr>
            <p:cNvPr id="4" name="Google Shape;879;p50">
              <a:extLst>
                <a:ext uri="{FF2B5EF4-FFF2-40B4-BE49-F238E27FC236}">
                  <a16:creationId xmlns:a16="http://schemas.microsoft.com/office/drawing/2014/main" id="{60E52A91-19CB-2FF3-A13F-549A0D87E6BC}"/>
                </a:ext>
              </a:extLst>
            </p:cNvPr>
            <p:cNvSpPr/>
            <p:nvPr/>
          </p:nvSpPr>
          <p:spPr>
            <a:xfrm>
              <a:off x="4963602" y="908251"/>
              <a:ext cx="2942774" cy="2464974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880;p50">
              <a:extLst>
                <a:ext uri="{FF2B5EF4-FFF2-40B4-BE49-F238E27FC236}">
                  <a16:creationId xmlns:a16="http://schemas.microsoft.com/office/drawing/2014/main" id="{CF831894-5C7F-BEE9-8B08-49D2E2BB7530}"/>
                </a:ext>
              </a:extLst>
            </p:cNvPr>
            <p:cNvSpPr/>
            <p:nvPr/>
          </p:nvSpPr>
          <p:spPr>
            <a:xfrm>
              <a:off x="6091100" y="3373275"/>
              <a:ext cx="658500" cy="2271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1;p50">
              <a:extLst>
                <a:ext uri="{FF2B5EF4-FFF2-40B4-BE49-F238E27FC236}">
                  <a16:creationId xmlns:a16="http://schemas.microsoft.com/office/drawing/2014/main" id="{E7E1351A-F6F7-A237-BBFB-CA32B519FAB4}"/>
                </a:ext>
              </a:extLst>
            </p:cNvPr>
            <p:cNvSpPr/>
            <p:nvPr/>
          </p:nvSpPr>
          <p:spPr>
            <a:xfrm>
              <a:off x="5634050" y="3600804"/>
              <a:ext cx="1572600" cy="1332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882;p50">
              <a:extLst>
                <a:ext uri="{FF2B5EF4-FFF2-40B4-BE49-F238E27FC236}">
                  <a16:creationId xmlns:a16="http://schemas.microsoft.com/office/drawing/2014/main" id="{7B9455D5-D7D5-012B-CB2D-8A87D157874D}"/>
                </a:ext>
              </a:extLst>
            </p:cNvPr>
            <p:cNvGrpSpPr/>
            <p:nvPr/>
          </p:nvGrpSpPr>
          <p:grpSpPr>
            <a:xfrm>
              <a:off x="5977183" y="3231709"/>
              <a:ext cx="886333" cy="36029"/>
              <a:chOff x="9656021" y="3885736"/>
              <a:chExt cx="1042500" cy="54000"/>
            </a:xfrm>
          </p:grpSpPr>
          <p:sp>
            <p:nvSpPr>
              <p:cNvPr id="19" name="Google Shape;883;p50">
                <a:extLst>
                  <a:ext uri="{FF2B5EF4-FFF2-40B4-BE49-F238E27FC236}">
                    <a16:creationId xmlns:a16="http://schemas.microsoft.com/office/drawing/2014/main" id="{85E097BE-C45B-D0D2-D64B-84B11E5F3714}"/>
                  </a:ext>
                </a:extLst>
              </p:cNvPr>
              <p:cNvSpPr/>
              <p:nvPr/>
            </p:nvSpPr>
            <p:spPr>
              <a:xfrm>
                <a:off x="9656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84;p50">
                <a:extLst>
                  <a:ext uri="{FF2B5EF4-FFF2-40B4-BE49-F238E27FC236}">
                    <a16:creationId xmlns:a16="http://schemas.microsoft.com/office/drawing/2014/main" id="{1B191F0A-EADC-FE59-41C6-5CF4DF2DD9E7}"/>
                  </a:ext>
                </a:extLst>
              </p:cNvPr>
              <p:cNvSpPr/>
              <p:nvPr/>
            </p:nvSpPr>
            <p:spPr>
              <a:xfrm>
                <a:off x="10037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85;p50">
                <a:extLst>
                  <a:ext uri="{FF2B5EF4-FFF2-40B4-BE49-F238E27FC236}">
                    <a16:creationId xmlns:a16="http://schemas.microsoft.com/office/drawing/2014/main" id="{F2889DCE-3DB8-F223-B98B-0D8B7C306B8E}"/>
                  </a:ext>
                </a:extLst>
              </p:cNvPr>
              <p:cNvSpPr/>
              <p:nvPr/>
            </p:nvSpPr>
            <p:spPr>
              <a:xfrm>
                <a:off x="10418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886;p50">
              <a:extLst>
                <a:ext uri="{FF2B5EF4-FFF2-40B4-BE49-F238E27FC236}">
                  <a16:creationId xmlns:a16="http://schemas.microsoft.com/office/drawing/2014/main" id="{B3F01DA7-73F2-7D12-67F7-D2D294D82FB2}"/>
                </a:ext>
              </a:extLst>
            </p:cNvPr>
            <p:cNvGrpSpPr/>
            <p:nvPr/>
          </p:nvGrpSpPr>
          <p:grpSpPr>
            <a:xfrm>
              <a:off x="7661489" y="3262039"/>
              <a:ext cx="123710" cy="58247"/>
              <a:chOff x="12449886" y="3566891"/>
              <a:chExt cx="188352" cy="87300"/>
            </a:xfrm>
          </p:grpSpPr>
          <p:cxnSp>
            <p:nvCxnSpPr>
              <p:cNvPr id="12" name="Google Shape;887;p50">
                <a:extLst>
                  <a:ext uri="{FF2B5EF4-FFF2-40B4-BE49-F238E27FC236}">
                    <a16:creationId xmlns:a16="http://schemas.microsoft.com/office/drawing/2014/main" id="{700AC9FC-5818-FC8C-81DA-937F87F20DB5}"/>
                  </a:ext>
                </a:extLst>
              </p:cNvPr>
              <p:cNvCxnSpPr/>
              <p:nvPr/>
            </p:nvCxnSpPr>
            <p:spPr>
              <a:xfrm rot="-5400000">
                <a:off x="12531804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888;p50">
                <a:extLst>
                  <a:ext uri="{FF2B5EF4-FFF2-40B4-BE49-F238E27FC236}">
                    <a16:creationId xmlns:a16="http://schemas.microsoft.com/office/drawing/2014/main" id="{BAC013D7-DEE4-98E0-B360-8C737E3B87A8}"/>
                  </a:ext>
                </a:extLst>
              </p:cNvPr>
              <p:cNvCxnSpPr/>
              <p:nvPr/>
            </p:nvCxnSpPr>
            <p:spPr>
              <a:xfrm rot="-5400000">
                <a:off x="12469020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889;p50">
                <a:extLst>
                  <a:ext uri="{FF2B5EF4-FFF2-40B4-BE49-F238E27FC236}">
                    <a16:creationId xmlns:a16="http://schemas.microsoft.com/office/drawing/2014/main" id="{6FA83693-F980-2216-1B66-CB3ABDD1CC5B}"/>
                  </a:ext>
                </a:extLst>
              </p:cNvPr>
              <p:cNvCxnSpPr/>
              <p:nvPr/>
            </p:nvCxnSpPr>
            <p:spPr>
              <a:xfrm rot="-5400000">
                <a:off x="12406236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890;p50">
                <a:extLst>
                  <a:ext uri="{FF2B5EF4-FFF2-40B4-BE49-F238E27FC236}">
                    <a16:creationId xmlns:a16="http://schemas.microsoft.com/office/drawing/2014/main" id="{E7EA34ED-5694-4C27-4314-B767B95D8675}"/>
                  </a:ext>
                </a:extLst>
              </p:cNvPr>
              <p:cNvCxnSpPr/>
              <p:nvPr/>
            </p:nvCxnSpPr>
            <p:spPr>
              <a:xfrm rot="-5400000">
                <a:off x="12594588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5" name="Google Shape;896;p50">
            <a:extLst>
              <a:ext uri="{FF2B5EF4-FFF2-40B4-BE49-F238E27FC236}">
                <a16:creationId xmlns:a16="http://schemas.microsoft.com/office/drawing/2014/main" id="{7A42EF73-441C-224D-36F2-AB388E7E116A}"/>
              </a:ext>
            </a:extLst>
          </p:cNvPr>
          <p:cNvSpPr/>
          <p:nvPr/>
        </p:nvSpPr>
        <p:spPr>
          <a:xfrm rot="21221205">
            <a:off x="8292194" y="4150940"/>
            <a:ext cx="151209" cy="132658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97;p50">
            <a:extLst>
              <a:ext uri="{FF2B5EF4-FFF2-40B4-BE49-F238E27FC236}">
                <a16:creationId xmlns:a16="http://schemas.microsoft.com/office/drawing/2014/main" id="{08DF8072-3F4E-E903-DB77-96A6F987A65E}"/>
              </a:ext>
            </a:extLst>
          </p:cNvPr>
          <p:cNvSpPr/>
          <p:nvPr/>
        </p:nvSpPr>
        <p:spPr>
          <a:xfrm rot="3517182">
            <a:off x="4731403" y="1057931"/>
            <a:ext cx="162831" cy="174111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EF38C9-2B48-B9DA-9375-B4F79EF41C18}"/>
              </a:ext>
            </a:extLst>
          </p:cNvPr>
          <p:cNvSpPr txBox="1"/>
          <p:nvPr/>
        </p:nvSpPr>
        <p:spPr>
          <a:xfrm>
            <a:off x="358817" y="1338724"/>
            <a:ext cx="2660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CCD7C0-54BE-E586-26CD-1981836B7A5D}"/>
              </a:ext>
            </a:extLst>
          </p:cNvPr>
          <p:cNvSpPr txBox="1"/>
          <p:nvPr/>
        </p:nvSpPr>
        <p:spPr>
          <a:xfrm>
            <a:off x="371823" y="3281557"/>
            <a:ext cx="247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Facial expression recognition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AB6785-B17F-659F-5961-A1A19D8AE5E7}"/>
              </a:ext>
            </a:extLst>
          </p:cNvPr>
          <p:cNvSpPr txBox="1"/>
          <p:nvPr/>
        </p:nvSpPr>
        <p:spPr>
          <a:xfrm>
            <a:off x="363495" y="3729448"/>
            <a:ext cx="1530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System Testing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382450-0680-F2C4-ABE3-2F8BE84378D6}"/>
              </a:ext>
            </a:extLst>
          </p:cNvPr>
          <p:cNvSpPr txBox="1"/>
          <p:nvPr/>
        </p:nvSpPr>
        <p:spPr>
          <a:xfrm>
            <a:off x="533400" y="1861944"/>
            <a:ext cx="343768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system's accuracy is measured using a confidence score which is </a:t>
            </a:r>
            <a:r>
              <a:rPr lang="en-US" sz="1200" dirty="0" err="1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eculadian</a:t>
            </a: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distance with a threshold value of 100.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confidence score is sometimes lower than 50.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model works a lot better when the user's pictures in the dataset includes a variety of poses and movement.</a:t>
            </a:r>
            <a:endParaRPr lang="en-US" sz="1200" dirty="0"/>
          </a:p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8100E8D-59B8-7388-1C30-6DCDCBECA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97" t="2368" r="632" b="2683"/>
          <a:stretch/>
        </p:blipFill>
        <p:spPr>
          <a:xfrm>
            <a:off x="5402736" y="1060103"/>
            <a:ext cx="2961226" cy="26285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728F154-A7C0-5F58-EBC6-5198FA2E4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21" r="5770"/>
          <a:stretch/>
        </p:blipFill>
        <p:spPr>
          <a:xfrm>
            <a:off x="5773100" y="-1296493"/>
            <a:ext cx="2220498" cy="1924895"/>
          </a:xfrm>
          <a:prstGeom prst="rect">
            <a:avLst/>
          </a:prstGeom>
        </p:spPr>
      </p:pic>
      <p:pic>
        <p:nvPicPr>
          <p:cNvPr id="30" name="Picture 29" descr="A child sitting on a bed&#10;&#10;Description automatically generated">
            <a:extLst>
              <a:ext uri="{FF2B5EF4-FFF2-40B4-BE49-F238E27FC236}">
                <a16:creationId xmlns:a16="http://schemas.microsoft.com/office/drawing/2014/main" id="{58E8754F-D719-C4CA-403A-50863BF65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9276" y="4217269"/>
            <a:ext cx="2148146" cy="1975719"/>
          </a:xfrm>
          <a:prstGeom prst="rect">
            <a:avLst/>
          </a:prstGeom>
        </p:spPr>
      </p:pic>
      <p:pic>
        <p:nvPicPr>
          <p:cNvPr id="32" name="Picture 31" descr="A child holding up his hand&#10;&#10;Description automatically generated">
            <a:extLst>
              <a:ext uri="{FF2B5EF4-FFF2-40B4-BE49-F238E27FC236}">
                <a16:creationId xmlns:a16="http://schemas.microsoft.com/office/drawing/2014/main" id="{BC3787FD-E8D2-9A47-07C0-2C016D96A5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9793"/>
          <a:stretch/>
        </p:blipFill>
        <p:spPr>
          <a:xfrm>
            <a:off x="5785789" y="6245498"/>
            <a:ext cx="2129190" cy="192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61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873C6B-8328-9181-9C0E-3B36D07DAF69}"/>
              </a:ext>
            </a:extLst>
          </p:cNvPr>
          <p:cNvSpPr/>
          <p:nvPr/>
        </p:nvSpPr>
        <p:spPr>
          <a:xfrm>
            <a:off x="177800" y="173990"/>
            <a:ext cx="8788400" cy="4795520"/>
          </a:xfrm>
          <a:prstGeom prst="rect">
            <a:avLst/>
          </a:prstGeom>
          <a:solidFill>
            <a:srgbClr val="4C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oogle Shape;878;p50">
            <a:extLst>
              <a:ext uri="{FF2B5EF4-FFF2-40B4-BE49-F238E27FC236}">
                <a16:creationId xmlns:a16="http://schemas.microsoft.com/office/drawing/2014/main" id="{CD034200-D6DF-8C4B-119F-CE59047F9EFF}"/>
              </a:ext>
            </a:extLst>
          </p:cNvPr>
          <p:cNvGrpSpPr/>
          <p:nvPr/>
        </p:nvGrpSpPr>
        <p:grpSpPr>
          <a:xfrm>
            <a:off x="5116009" y="851990"/>
            <a:ext cx="3437681" cy="3569540"/>
            <a:chOff x="4963602" y="908251"/>
            <a:chExt cx="2942774" cy="2825753"/>
          </a:xfrm>
        </p:grpSpPr>
        <p:sp>
          <p:nvSpPr>
            <p:cNvPr id="4" name="Google Shape;879;p50">
              <a:extLst>
                <a:ext uri="{FF2B5EF4-FFF2-40B4-BE49-F238E27FC236}">
                  <a16:creationId xmlns:a16="http://schemas.microsoft.com/office/drawing/2014/main" id="{60E52A91-19CB-2FF3-A13F-549A0D87E6BC}"/>
                </a:ext>
              </a:extLst>
            </p:cNvPr>
            <p:cNvSpPr/>
            <p:nvPr/>
          </p:nvSpPr>
          <p:spPr>
            <a:xfrm>
              <a:off x="4963602" y="908251"/>
              <a:ext cx="2942774" cy="2464974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880;p50">
              <a:extLst>
                <a:ext uri="{FF2B5EF4-FFF2-40B4-BE49-F238E27FC236}">
                  <a16:creationId xmlns:a16="http://schemas.microsoft.com/office/drawing/2014/main" id="{CF831894-5C7F-BEE9-8B08-49D2E2BB7530}"/>
                </a:ext>
              </a:extLst>
            </p:cNvPr>
            <p:cNvSpPr/>
            <p:nvPr/>
          </p:nvSpPr>
          <p:spPr>
            <a:xfrm>
              <a:off x="6091100" y="3373275"/>
              <a:ext cx="658500" cy="2271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1;p50">
              <a:extLst>
                <a:ext uri="{FF2B5EF4-FFF2-40B4-BE49-F238E27FC236}">
                  <a16:creationId xmlns:a16="http://schemas.microsoft.com/office/drawing/2014/main" id="{E7E1351A-F6F7-A237-BBFB-CA32B519FAB4}"/>
                </a:ext>
              </a:extLst>
            </p:cNvPr>
            <p:cNvSpPr/>
            <p:nvPr/>
          </p:nvSpPr>
          <p:spPr>
            <a:xfrm>
              <a:off x="5634050" y="3600804"/>
              <a:ext cx="1572600" cy="1332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882;p50">
              <a:extLst>
                <a:ext uri="{FF2B5EF4-FFF2-40B4-BE49-F238E27FC236}">
                  <a16:creationId xmlns:a16="http://schemas.microsoft.com/office/drawing/2014/main" id="{7B9455D5-D7D5-012B-CB2D-8A87D157874D}"/>
                </a:ext>
              </a:extLst>
            </p:cNvPr>
            <p:cNvGrpSpPr/>
            <p:nvPr/>
          </p:nvGrpSpPr>
          <p:grpSpPr>
            <a:xfrm>
              <a:off x="5977183" y="3231709"/>
              <a:ext cx="886333" cy="36029"/>
              <a:chOff x="9656021" y="3885736"/>
              <a:chExt cx="1042500" cy="54000"/>
            </a:xfrm>
          </p:grpSpPr>
          <p:sp>
            <p:nvSpPr>
              <p:cNvPr id="19" name="Google Shape;883;p50">
                <a:extLst>
                  <a:ext uri="{FF2B5EF4-FFF2-40B4-BE49-F238E27FC236}">
                    <a16:creationId xmlns:a16="http://schemas.microsoft.com/office/drawing/2014/main" id="{85E097BE-C45B-D0D2-D64B-84B11E5F3714}"/>
                  </a:ext>
                </a:extLst>
              </p:cNvPr>
              <p:cNvSpPr/>
              <p:nvPr/>
            </p:nvSpPr>
            <p:spPr>
              <a:xfrm>
                <a:off x="9656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84;p50">
                <a:extLst>
                  <a:ext uri="{FF2B5EF4-FFF2-40B4-BE49-F238E27FC236}">
                    <a16:creationId xmlns:a16="http://schemas.microsoft.com/office/drawing/2014/main" id="{1B191F0A-EADC-FE59-41C6-5CF4DF2DD9E7}"/>
                  </a:ext>
                </a:extLst>
              </p:cNvPr>
              <p:cNvSpPr/>
              <p:nvPr/>
            </p:nvSpPr>
            <p:spPr>
              <a:xfrm>
                <a:off x="10037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85;p50">
                <a:extLst>
                  <a:ext uri="{FF2B5EF4-FFF2-40B4-BE49-F238E27FC236}">
                    <a16:creationId xmlns:a16="http://schemas.microsoft.com/office/drawing/2014/main" id="{F2889DCE-3DB8-F223-B98B-0D8B7C306B8E}"/>
                  </a:ext>
                </a:extLst>
              </p:cNvPr>
              <p:cNvSpPr/>
              <p:nvPr/>
            </p:nvSpPr>
            <p:spPr>
              <a:xfrm>
                <a:off x="10418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886;p50">
              <a:extLst>
                <a:ext uri="{FF2B5EF4-FFF2-40B4-BE49-F238E27FC236}">
                  <a16:creationId xmlns:a16="http://schemas.microsoft.com/office/drawing/2014/main" id="{B3F01DA7-73F2-7D12-67F7-D2D294D82FB2}"/>
                </a:ext>
              </a:extLst>
            </p:cNvPr>
            <p:cNvGrpSpPr/>
            <p:nvPr/>
          </p:nvGrpSpPr>
          <p:grpSpPr>
            <a:xfrm>
              <a:off x="7661489" y="3262039"/>
              <a:ext cx="123710" cy="58247"/>
              <a:chOff x="12449886" y="3566891"/>
              <a:chExt cx="188352" cy="87300"/>
            </a:xfrm>
          </p:grpSpPr>
          <p:cxnSp>
            <p:nvCxnSpPr>
              <p:cNvPr id="12" name="Google Shape;887;p50">
                <a:extLst>
                  <a:ext uri="{FF2B5EF4-FFF2-40B4-BE49-F238E27FC236}">
                    <a16:creationId xmlns:a16="http://schemas.microsoft.com/office/drawing/2014/main" id="{700AC9FC-5818-FC8C-81DA-937F87F20DB5}"/>
                  </a:ext>
                </a:extLst>
              </p:cNvPr>
              <p:cNvCxnSpPr/>
              <p:nvPr/>
            </p:nvCxnSpPr>
            <p:spPr>
              <a:xfrm rot="-5400000">
                <a:off x="12531804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888;p50">
                <a:extLst>
                  <a:ext uri="{FF2B5EF4-FFF2-40B4-BE49-F238E27FC236}">
                    <a16:creationId xmlns:a16="http://schemas.microsoft.com/office/drawing/2014/main" id="{BAC013D7-DEE4-98E0-B360-8C737E3B87A8}"/>
                  </a:ext>
                </a:extLst>
              </p:cNvPr>
              <p:cNvCxnSpPr/>
              <p:nvPr/>
            </p:nvCxnSpPr>
            <p:spPr>
              <a:xfrm rot="-5400000">
                <a:off x="12469020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889;p50">
                <a:extLst>
                  <a:ext uri="{FF2B5EF4-FFF2-40B4-BE49-F238E27FC236}">
                    <a16:creationId xmlns:a16="http://schemas.microsoft.com/office/drawing/2014/main" id="{6FA83693-F980-2216-1B66-CB3ABDD1CC5B}"/>
                  </a:ext>
                </a:extLst>
              </p:cNvPr>
              <p:cNvCxnSpPr/>
              <p:nvPr/>
            </p:nvCxnSpPr>
            <p:spPr>
              <a:xfrm rot="-5400000">
                <a:off x="12406236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890;p50">
                <a:extLst>
                  <a:ext uri="{FF2B5EF4-FFF2-40B4-BE49-F238E27FC236}">
                    <a16:creationId xmlns:a16="http://schemas.microsoft.com/office/drawing/2014/main" id="{E7EA34ED-5694-4C27-4314-B767B95D8675}"/>
                  </a:ext>
                </a:extLst>
              </p:cNvPr>
              <p:cNvCxnSpPr/>
              <p:nvPr/>
            </p:nvCxnSpPr>
            <p:spPr>
              <a:xfrm rot="-5400000">
                <a:off x="12594588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5" name="Google Shape;896;p50">
            <a:extLst>
              <a:ext uri="{FF2B5EF4-FFF2-40B4-BE49-F238E27FC236}">
                <a16:creationId xmlns:a16="http://schemas.microsoft.com/office/drawing/2014/main" id="{7A42EF73-441C-224D-36F2-AB388E7E116A}"/>
              </a:ext>
            </a:extLst>
          </p:cNvPr>
          <p:cNvSpPr/>
          <p:nvPr/>
        </p:nvSpPr>
        <p:spPr>
          <a:xfrm rot="21221205">
            <a:off x="8292194" y="4150940"/>
            <a:ext cx="151209" cy="132658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97;p50">
            <a:extLst>
              <a:ext uri="{FF2B5EF4-FFF2-40B4-BE49-F238E27FC236}">
                <a16:creationId xmlns:a16="http://schemas.microsoft.com/office/drawing/2014/main" id="{08DF8072-3F4E-E903-DB77-96A6F987A65E}"/>
              </a:ext>
            </a:extLst>
          </p:cNvPr>
          <p:cNvSpPr/>
          <p:nvPr/>
        </p:nvSpPr>
        <p:spPr>
          <a:xfrm rot="3517182">
            <a:off x="4731403" y="1057931"/>
            <a:ext cx="162831" cy="174111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EF38C9-2B48-B9DA-9375-B4F79EF41C18}"/>
              </a:ext>
            </a:extLst>
          </p:cNvPr>
          <p:cNvSpPr txBox="1"/>
          <p:nvPr/>
        </p:nvSpPr>
        <p:spPr>
          <a:xfrm>
            <a:off x="358817" y="1338724"/>
            <a:ext cx="4447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Facial expression recognition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CCD7C0-54BE-E586-26CD-1981836B7A5D}"/>
              </a:ext>
            </a:extLst>
          </p:cNvPr>
          <p:cNvSpPr txBox="1"/>
          <p:nvPr/>
        </p:nvSpPr>
        <p:spPr>
          <a:xfrm>
            <a:off x="371823" y="3281557"/>
            <a:ext cx="247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System Testing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AB6785-B17F-659F-5961-A1A19D8AE5E7}"/>
              </a:ext>
            </a:extLst>
          </p:cNvPr>
          <p:cNvSpPr txBox="1"/>
          <p:nvPr/>
        </p:nvSpPr>
        <p:spPr>
          <a:xfrm>
            <a:off x="371823" y="966196"/>
            <a:ext cx="1530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382450-0680-F2C4-ABE3-2F8BE84378D6}"/>
              </a:ext>
            </a:extLst>
          </p:cNvPr>
          <p:cNvSpPr txBox="1"/>
          <p:nvPr/>
        </p:nvSpPr>
        <p:spPr>
          <a:xfrm>
            <a:off x="533400" y="1861944"/>
            <a:ext cx="343768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</a:rPr>
              <a:t>Facial expression recognition is trained using a dataset obtained from a </a:t>
            </a:r>
            <a:r>
              <a:rPr lang="en-US" sz="1200" dirty="0" err="1">
                <a:solidFill>
                  <a:srgbClr val="EBEBEB"/>
                </a:solidFill>
              </a:rPr>
              <a:t>kaggle</a:t>
            </a:r>
            <a:r>
              <a:rPr lang="en-US" sz="1200" dirty="0">
                <a:solidFill>
                  <a:srgbClr val="EBEBEB"/>
                </a:solidFill>
              </a:rPr>
              <a:t> competition.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EBEBEB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We chose to split the dataset into training and validation to obtain better overall accuracy. The validation accuracy: 68.19 %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ABC9C0-C872-E02F-3AB3-305D7FAE52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141" b="4141"/>
          <a:stretch/>
        </p:blipFill>
        <p:spPr>
          <a:xfrm>
            <a:off x="5753153" y="6337796"/>
            <a:ext cx="2129190" cy="19248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33095D-DB77-3457-6462-DDD72132CB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97" t="2368" r="632" b="2683"/>
          <a:stretch/>
        </p:blipFill>
        <p:spPr>
          <a:xfrm>
            <a:off x="5595843" y="-1293578"/>
            <a:ext cx="2165221" cy="1921980"/>
          </a:xfrm>
          <a:prstGeom prst="rect">
            <a:avLst/>
          </a:prstGeom>
        </p:spPr>
      </p:pic>
      <p:pic>
        <p:nvPicPr>
          <p:cNvPr id="23" name="Picture 22" descr="A child sitting on a bed&#10;&#10;Description automatically generated">
            <a:extLst>
              <a:ext uri="{FF2B5EF4-FFF2-40B4-BE49-F238E27FC236}">
                <a16:creationId xmlns:a16="http://schemas.microsoft.com/office/drawing/2014/main" id="{C25DFCE1-C972-433E-0CEE-0B120BC0F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2366" y="1037452"/>
            <a:ext cx="2852992" cy="2623989"/>
          </a:xfrm>
          <a:prstGeom prst="rect">
            <a:avLst/>
          </a:prstGeom>
        </p:spPr>
      </p:pic>
      <p:pic>
        <p:nvPicPr>
          <p:cNvPr id="24" name="Picture 23" descr="A child with a hand on his head&#10;&#10;Description automatically generated">
            <a:extLst>
              <a:ext uri="{FF2B5EF4-FFF2-40B4-BE49-F238E27FC236}">
                <a16:creationId xmlns:a16="http://schemas.microsoft.com/office/drawing/2014/main" id="{68AB0D70-32B7-6712-3E57-9430460A23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3355" y="4189376"/>
            <a:ext cx="2131014" cy="192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27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873C6B-8328-9181-9C0E-3B36D07DAF69}"/>
              </a:ext>
            </a:extLst>
          </p:cNvPr>
          <p:cNvSpPr/>
          <p:nvPr/>
        </p:nvSpPr>
        <p:spPr>
          <a:xfrm>
            <a:off x="177800" y="173990"/>
            <a:ext cx="8788400" cy="4795520"/>
          </a:xfrm>
          <a:prstGeom prst="rect">
            <a:avLst/>
          </a:prstGeom>
          <a:solidFill>
            <a:srgbClr val="4C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472BEE8-3170-50CE-36B1-5121280A7F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141" b="4141"/>
          <a:stretch/>
        </p:blipFill>
        <p:spPr>
          <a:xfrm>
            <a:off x="5703464" y="6329176"/>
            <a:ext cx="2129190" cy="1924895"/>
          </a:xfrm>
          <a:prstGeom prst="rect">
            <a:avLst/>
          </a:prstGeom>
        </p:spPr>
      </p:pic>
      <p:grpSp>
        <p:nvGrpSpPr>
          <p:cNvPr id="3" name="Google Shape;878;p50">
            <a:extLst>
              <a:ext uri="{FF2B5EF4-FFF2-40B4-BE49-F238E27FC236}">
                <a16:creationId xmlns:a16="http://schemas.microsoft.com/office/drawing/2014/main" id="{CD034200-D6DF-8C4B-119F-CE59047F9EFF}"/>
              </a:ext>
            </a:extLst>
          </p:cNvPr>
          <p:cNvGrpSpPr/>
          <p:nvPr/>
        </p:nvGrpSpPr>
        <p:grpSpPr>
          <a:xfrm>
            <a:off x="5116009" y="851990"/>
            <a:ext cx="3437681" cy="3569540"/>
            <a:chOff x="4963602" y="908251"/>
            <a:chExt cx="2942774" cy="2825753"/>
          </a:xfrm>
        </p:grpSpPr>
        <p:sp>
          <p:nvSpPr>
            <p:cNvPr id="4" name="Google Shape;879;p50">
              <a:extLst>
                <a:ext uri="{FF2B5EF4-FFF2-40B4-BE49-F238E27FC236}">
                  <a16:creationId xmlns:a16="http://schemas.microsoft.com/office/drawing/2014/main" id="{60E52A91-19CB-2FF3-A13F-549A0D87E6BC}"/>
                </a:ext>
              </a:extLst>
            </p:cNvPr>
            <p:cNvSpPr/>
            <p:nvPr/>
          </p:nvSpPr>
          <p:spPr>
            <a:xfrm>
              <a:off x="4963602" y="908251"/>
              <a:ext cx="2942774" cy="2464974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880;p50">
              <a:extLst>
                <a:ext uri="{FF2B5EF4-FFF2-40B4-BE49-F238E27FC236}">
                  <a16:creationId xmlns:a16="http://schemas.microsoft.com/office/drawing/2014/main" id="{CF831894-5C7F-BEE9-8B08-49D2E2BB7530}"/>
                </a:ext>
              </a:extLst>
            </p:cNvPr>
            <p:cNvSpPr/>
            <p:nvPr/>
          </p:nvSpPr>
          <p:spPr>
            <a:xfrm>
              <a:off x="6091100" y="3373275"/>
              <a:ext cx="658500" cy="2271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1;p50">
              <a:extLst>
                <a:ext uri="{FF2B5EF4-FFF2-40B4-BE49-F238E27FC236}">
                  <a16:creationId xmlns:a16="http://schemas.microsoft.com/office/drawing/2014/main" id="{E7E1351A-F6F7-A237-BBFB-CA32B519FAB4}"/>
                </a:ext>
              </a:extLst>
            </p:cNvPr>
            <p:cNvSpPr/>
            <p:nvPr/>
          </p:nvSpPr>
          <p:spPr>
            <a:xfrm>
              <a:off x="5634050" y="3600804"/>
              <a:ext cx="1572600" cy="1332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882;p50">
              <a:extLst>
                <a:ext uri="{FF2B5EF4-FFF2-40B4-BE49-F238E27FC236}">
                  <a16:creationId xmlns:a16="http://schemas.microsoft.com/office/drawing/2014/main" id="{7B9455D5-D7D5-012B-CB2D-8A87D157874D}"/>
                </a:ext>
              </a:extLst>
            </p:cNvPr>
            <p:cNvGrpSpPr/>
            <p:nvPr/>
          </p:nvGrpSpPr>
          <p:grpSpPr>
            <a:xfrm>
              <a:off x="5977183" y="3231709"/>
              <a:ext cx="886333" cy="36029"/>
              <a:chOff x="9656021" y="3885736"/>
              <a:chExt cx="1042500" cy="54000"/>
            </a:xfrm>
          </p:grpSpPr>
          <p:sp>
            <p:nvSpPr>
              <p:cNvPr id="19" name="Google Shape;883;p50">
                <a:extLst>
                  <a:ext uri="{FF2B5EF4-FFF2-40B4-BE49-F238E27FC236}">
                    <a16:creationId xmlns:a16="http://schemas.microsoft.com/office/drawing/2014/main" id="{85E097BE-C45B-D0D2-D64B-84B11E5F3714}"/>
                  </a:ext>
                </a:extLst>
              </p:cNvPr>
              <p:cNvSpPr/>
              <p:nvPr/>
            </p:nvSpPr>
            <p:spPr>
              <a:xfrm>
                <a:off x="9656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84;p50">
                <a:extLst>
                  <a:ext uri="{FF2B5EF4-FFF2-40B4-BE49-F238E27FC236}">
                    <a16:creationId xmlns:a16="http://schemas.microsoft.com/office/drawing/2014/main" id="{1B191F0A-EADC-FE59-41C6-5CF4DF2DD9E7}"/>
                  </a:ext>
                </a:extLst>
              </p:cNvPr>
              <p:cNvSpPr/>
              <p:nvPr/>
            </p:nvSpPr>
            <p:spPr>
              <a:xfrm>
                <a:off x="10037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85;p50">
                <a:extLst>
                  <a:ext uri="{FF2B5EF4-FFF2-40B4-BE49-F238E27FC236}">
                    <a16:creationId xmlns:a16="http://schemas.microsoft.com/office/drawing/2014/main" id="{F2889DCE-3DB8-F223-B98B-0D8B7C306B8E}"/>
                  </a:ext>
                </a:extLst>
              </p:cNvPr>
              <p:cNvSpPr/>
              <p:nvPr/>
            </p:nvSpPr>
            <p:spPr>
              <a:xfrm>
                <a:off x="10418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886;p50">
              <a:extLst>
                <a:ext uri="{FF2B5EF4-FFF2-40B4-BE49-F238E27FC236}">
                  <a16:creationId xmlns:a16="http://schemas.microsoft.com/office/drawing/2014/main" id="{B3F01DA7-73F2-7D12-67F7-D2D294D82FB2}"/>
                </a:ext>
              </a:extLst>
            </p:cNvPr>
            <p:cNvGrpSpPr/>
            <p:nvPr/>
          </p:nvGrpSpPr>
          <p:grpSpPr>
            <a:xfrm>
              <a:off x="7661489" y="3262039"/>
              <a:ext cx="123710" cy="58247"/>
              <a:chOff x="12449886" y="3566891"/>
              <a:chExt cx="188352" cy="87300"/>
            </a:xfrm>
          </p:grpSpPr>
          <p:cxnSp>
            <p:nvCxnSpPr>
              <p:cNvPr id="12" name="Google Shape;887;p50">
                <a:extLst>
                  <a:ext uri="{FF2B5EF4-FFF2-40B4-BE49-F238E27FC236}">
                    <a16:creationId xmlns:a16="http://schemas.microsoft.com/office/drawing/2014/main" id="{700AC9FC-5818-FC8C-81DA-937F87F20DB5}"/>
                  </a:ext>
                </a:extLst>
              </p:cNvPr>
              <p:cNvCxnSpPr/>
              <p:nvPr/>
            </p:nvCxnSpPr>
            <p:spPr>
              <a:xfrm rot="-5400000">
                <a:off x="12531804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888;p50">
                <a:extLst>
                  <a:ext uri="{FF2B5EF4-FFF2-40B4-BE49-F238E27FC236}">
                    <a16:creationId xmlns:a16="http://schemas.microsoft.com/office/drawing/2014/main" id="{BAC013D7-DEE4-98E0-B360-8C737E3B87A8}"/>
                  </a:ext>
                </a:extLst>
              </p:cNvPr>
              <p:cNvCxnSpPr/>
              <p:nvPr/>
            </p:nvCxnSpPr>
            <p:spPr>
              <a:xfrm rot="-5400000">
                <a:off x="12469020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889;p50">
                <a:extLst>
                  <a:ext uri="{FF2B5EF4-FFF2-40B4-BE49-F238E27FC236}">
                    <a16:creationId xmlns:a16="http://schemas.microsoft.com/office/drawing/2014/main" id="{6FA83693-F980-2216-1B66-CB3ABDD1CC5B}"/>
                  </a:ext>
                </a:extLst>
              </p:cNvPr>
              <p:cNvCxnSpPr/>
              <p:nvPr/>
            </p:nvCxnSpPr>
            <p:spPr>
              <a:xfrm rot="-5400000">
                <a:off x="12406236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890;p50">
                <a:extLst>
                  <a:ext uri="{FF2B5EF4-FFF2-40B4-BE49-F238E27FC236}">
                    <a16:creationId xmlns:a16="http://schemas.microsoft.com/office/drawing/2014/main" id="{E7EA34ED-5694-4C27-4314-B767B95D8675}"/>
                  </a:ext>
                </a:extLst>
              </p:cNvPr>
              <p:cNvCxnSpPr/>
              <p:nvPr/>
            </p:nvCxnSpPr>
            <p:spPr>
              <a:xfrm rot="-5400000">
                <a:off x="12594588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5" name="Google Shape;896;p50">
            <a:extLst>
              <a:ext uri="{FF2B5EF4-FFF2-40B4-BE49-F238E27FC236}">
                <a16:creationId xmlns:a16="http://schemas.microsoft.com/office/drawing/2014/main" id="{7A42EF73-441C-224D-36F2-AB388E7E116A}"/>
              </a:ext>
            </a:extLst>
          </p:cNvPr>
          <p:cNvSpPr/>
          <p:nvPr/>
        </p:nvSpPr>
        <p:spPr>
          <a:xfrm rot="21221205">
            <a:off x="8292194" y="4150940"/>
            <a:ext cx="151209" cy="132658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97;p50">
            <a:extLst>
              <a:ext uri="{FF2B5EF4-FFF2-40B4-BE49-F238E27FC236}">
                <a16:creationId xmlns:a16="http://schemas.microsoft.com/office/drawing/2014/main" id="{08DF8072-3F4E-E903-DB77-96A6F987A65E}"/>
              </a:ext>
            </a:extLst>
          </p:cNvPr>
          <p:cNvSpPr/>
          <p:nvPr/>
        </p:nvSpPr>
        <p:spPr>
          <a:xfrm rot="3517182">
            <a:off x="4731403" y="1057931"/>
            <a:ext cx="162831" cy="174111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EF38C9-2B48-B9DA-9375-B4F79EF41C18}"/>
              </a:ext>
            </a:extLst>
          </p:cNvPr>
          <p:cNvSpPr txBox="1"/>
          <p:nvPr/>
        </p:nvSpPr>
        <p:spPr>
          <a:xfrm>
            <a:off x="358817" y="1338724"/>
            <a:ext cx="4447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System Testing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CCD7C0-54BE-E586-26CD-1981836B7A5D}"/>
              </a:ext>
            </a:extLst>
          </p:cNvPr>
          <p:cNvSpPr txBox="1"/>
          <p:nvPr/>
        </p:nvSpPr>
        <p:spPr>
          <a:xfrm>
            <a:off x="371822" y="717183"/>
            <a:ext cx="247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AB6785-B17F-659F-5961-A1A19D8AE5E7}"/>
              </a:ext>
            </a:extLst>
          </p:cNvPr>
          <p:cNvSpPr txBox="1"/>
          <p:nvPr/>
        </p:nvSpPr>
        <p:spPr>
          <a:xfrm>
            <a:off x="371822" y="966196"/>
            <a:ext cx="2333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Facial expression recognition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382450-0680-F2C4-ABE3-2F8BE84378D6}"/>
              </a:ext>
            </a:extLst>
          </p:cNvPr>
          <p:cNvSpPr txBox="1"/>
          <p:nvPr/>
        </p:nvSpPr>
        <p:spPr>
          <a:xfrm>
            <a:off x="533400" y="1861944"/>
            <a:ext cx="343768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</a:rPr>
              <a:t>Meet Ammar, a 5 years old child diagnosed with ADHD and level one of ASD.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Ammar was our first user, He enjoyed the colorful </a:t>
            </a:r>
            <a:r>
              <a:rPr lang="en-US" sz="1200" dirty="0" err="1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gui</a:t>
            </a: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and was invested the entire time while using the system.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He really enjoyed the snake game and paint game especially the fact that he can change the drawing color while drawing.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He found it hard at first to play the </a:t>
            </a:r>
            <a:r>
              <a:rPr lang="en-US" sz="1200" dirty="0" err="1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spinball</a:t>
            </a: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game and the car game, but after a while of practicing, he learned how to play.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We also tried the happy and neutral sequences:</a:t>
            </a:r>
          </a:p>
          <a:p>
            <a:pPr>
              <a:buClr>
                <a:srgbClr val="EBEBEB"/>
              </a:buClr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He was responsive to both and the system was overall successful in educating and entertaining him. 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EBEBEB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endParaRPr lang="en-US" dirty="0"/>
          </a:p>
        </p:txBody>
      </p:sp>
      <p:pic>
        <p:nvPicPr>
          <p:cNvPr id="2" name="Picture 1" descr="A child holding up his hand&#10;&#10;Description automatically generated">
            <a:extLst>
              <a:ext uri="{FF2B5EF4-FFF2-40B4-BE49-F238E27FC236}">
                <a16:creationId xmlns:a16="http://schemas.microsoft.com/office/drawing/2014/main" id="{ADF08742-369B-B5F8-BEE7-7417DDBE67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793"/>
          <a:stretch/>
        </p:blipFill>
        <p:spPr>
          <a:xfrm>
            <a:off x="5711790" y="4180942"/>
            <a:ext cx="2138313" cy="1933143"/>
          </a:xfrm>
          <a:prstGeom prst="rect">
            <a:avLst/>
          </a:prstGeom>
        </p:spPr>
      </p:pic>
      <p:pic>
        <p:nvPicPr>
          <p:cNvPr id="6" name="Picture 5" descr="A child with a hand on his head&#10;&#10;Description automatically generated">
            <a:extLst>
              <a:ext uri="{FF2B5EF4-FFF2-40B4-BE49-F238E27FC236}">
                <a16:creationId xmlns:a16="http://schemas.microsoft.com/office/drawing/2014/main" id="{7C6B33C9-7E5D-944A-C938-13C517DC20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3089" y="1033004"/>
            <a:ext cx="2852701" cy="2576778"/>
          </a:xfrm>
          <a:prstGeom prst="rect">
            <a:avLst/>
          </a:prstGeom>
        </p:spPr>
      </p:pic>
      <p:pic>
        <p:nvPicPr>
          <p:cNvPr id="22" name="Picture 21" descr="A child sitting on a bed&#10;&#10;Description automatically generated">
            <a:extLst>
              <a:ext uri="{FF2B5EF4-FFF2-40B4-BE49-F238E27FC236}">
                <a16:creationId xmlns:a16="http://schemas.microsoft.com/office/drawing/2014/main" id="{6F3CC9A0-97D7-AAD7-B766-69AC385009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9089" y="-1323526"/>
            <a:ext cx="2131014" cy="195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82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6"/>
          <p:cNvSpPr txBox="1">
            <a:spLocks noGrp="1"/>
          </p:cNvSpPr>
          <p:nvPr>
            <p:ph type="subTitle" idx="1"/>
          </p:nvPr>
        </p:nvSpPr>
        <p:spPr>
          <a:xfrm>
            <a:off x="1835150" y="2325644"/>
            <a:ext cx="2427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/>
              <a:t>hat is ASD and how does our system adresses the issue</a:t>
            </a:r>
            <a:endParaRPr dirty="0"/>
          </a:p>
        </p:txBody>
      </p:sp>
      <p:sp>
        <p:nvSpPr>
          <p:cNvPr id="496" name="Google Shape;496;p36"/>
          <p:cNvSpPr txBox="1">
            <a:spLocks noGrp="1"/>
          </p:cNvSpPr>
          <p:nvPr>
            <p:ph type="subTitle" idx="2"/>
          </p:nvPr>
        </p:nvSpPr>
        <p:spPr>
          <a:xfrm>
            <a:off x="5589225" y="2328048"/>
            <a:ext cx="2427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Explanation of the main A</a:t>
            </a:r>
            <a:r>
              <a:rPr lang="en" dirty="0"/>
              <a:t>lgorithms used in the system</a:t>
            </a:r>
            <a:endParaRPr dirty="0"/>
          </a:p>
        </p:txBody>
      </p:sp>
      <p:sp>
        <p:nvSpPr>
          <p:cNvPr id="497" name="Google Shape;497;p36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testing and algorithms results</a:t>
            </a:r>
            <a:endParaRPr dirty="0"/>
          </a:p>
        </p:txBody>
      </p:sp>
      <p:sp>
        <p:nvSpPr>
          <p:cNvPr id="498" name="Google Shape;498;p36"/>
          <p:cNvSpPr txBox="1">
            <a:spLocks noGrp="1"/>
          </p:cNvSpPr>
          <p:nvPr>
            <p:ph type="subTitle" idx="4"/>
          </p:nvPr>
        </p:nvSpPr>
        <p:spPr>
          <a:xfrm>
            <a:off x="5583824" y="3587302"/>
            <a:ext cx="2531475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" dirty="0"/>
              <a:t>ystem conclusion and possible future improvement</a:t>
            </a:r>
            <a:endParaRPr dirty="0"/>
          </a:p>
        </p:txBody>
      </p:sp>
      <p:sp>
        <p:nvSpPr>
          <p:cNvPr id="494" name="Google Shape;494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499" name="Google Shape;499;p36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500" name="Google Shape;500;p36"/>
          <p:cNvSpPr txBox="1">
            <a:spLocks noGrp="1"/>
          </p:cNvSpPr>
          <p:nvPr>
            <p:ph type="title" idx="6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501" name="Google Shape;501;p36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502" name="Google Shape;502;p36"/>
          <p:cNvSpPr txBox="1">
            <a:spLocks noGrp="1"/>
          </p:cNvSpPr>
          <p:nvPr>
            <p:ph type="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503" name="Google Shape;503;p36"/>
          <p:cNvSpPr txBox="1">
            <a:spLocks noGrp="1"/>
          </p:cNvSpPr>
          <p:nvPr>
            <p:ph type="sub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&amp; solution</a:t>
            </a:r>
            <a:endParaRPr dirty="0"/>
          </a:p>
        </p:txBody>
      </p:sp>
      <p:sp>
        <p:nvSpPr>
          <p:cNvPr id="504" name="Google Shape;504;p36"/>
          <p:cNvSpPr txBox="1">
            <a:spLocks noGrp="1"/>
          </p:cNvSpPr>
          <p:nvPr>
            <p:ph type="sub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Mythodology</a:t>
            </a:r>
            <a:endParaRPr dirty="0"/>
          </a:p>
        </p:txBody>
      </p:sp>
      <p:sp>
        <p:nvSpPr>
          <p:cNvPr id="505" name="Google Shape;505;p36"/>
          <p:cNvSpPr txBox="1">
            <a:spLocks noGrp="1"/>
          </p:cNvSpPr>
          <p:nvPr>
            <p:ph type="sub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</a:t>
            </a:r>
            <a:r>
              <a:rPr lang="en" dirty="0"/>
              <a:t>esults </a:t>
            </a:r>
            <a:endParaRPr dirty="0"/>
          </a:p>
        </p:txBody>
      </p:sp>
      <p:sp>
        <p:nvSpPr>
          <p:cNvPr id="506" name="Google Shape;506;p36"/>
          <p:cNvSpPr txBox="1">
            <a:spLocks noGrp="1"/>
          </p:cNvSpPr>
          <p:nvPr>
            <p:ph type="subTitle" idx="15"/>
          </p:nvPr>
        </p:nvSpPr>
        <p:spPr>
          <a:xfrm>
            <a:off x="5589224" y="3112332"/>
            <a:ext cx="2605651" cy="2998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/>
              <a:t>onclusion &amp; future</a:t>
            </a:r>
            <a:endParaRPr dirty="0"/>
          </a:p>
        </p:txBody>
      </p:sp>
      <p:cxnSp>
        <p:nvCxnSpPr>
          <p:cNvPr id="507" name="Google Shape;507;p36"/>
          <p:cNvCxnSpPr/>
          <p:nvPr/>
        </p:nvCxnSpPr>
        <p:spPr>
          <a:xfrm>
            <a:off x="1835150" y="2226921"/>
            <a:ext cx="2427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8" name="Google Shape;508;p36"/>
          <p:cNvCxnSpPr/>
          <p:nvPr/>
        </p:nvCxnSpPr>
        <p:spPr>
          <a:xfrm>
            <a:off x="1049750" y="1811453"/>
            <a:ext cx="3213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9" name="Google Shape;509;p36"/>
          <p:cNvCxnSpPr/>
          <p:nvPr/>
        </p:nvCxnSpPr>
        <p:spPr>
          <a:xfrm>
            <a:off x="1835150" y="3496018"/>
            <a:ext cx="2427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36"/>
          <p:cNvCxnSpPr/>
          <p:nvPr/>
        </p:nvCxnSpPr>
        <p:spPr>
          <a:xfrm>
            <a:off x="1049750" y="3073111"/>
            <a:ext cx="3213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1" name="Google Shape;511;p36"/>
          <p:cNvCxnSpPr/>
          <p:nvPr/>
        </p:nvCxnSpPr>
        <p:spPr>
          <a:xfrm>
            <a:off x="5589225" y="2226921"/>
            <a:ext cx="2427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" name="Google Shape;512;p36"/>
          <p:cNvCxnSpPr/>
          <p:nvPr/>
        </p:nvCxnSpPr>
        <p:spPr>
          <a:xfrm>
            <a:off x="4803825" y="1811453"/>
            <a:ext cx="3213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3" name="Google Shape;513;p36"/>
          <p:cNvCxnSpPr/>
          <p:nvPr/>
        </p:nvCxnSpPr>
        <p:spPr>
          <a:xfrm>
            <a:off x="5589225" y="3496018"/>
            <a:ext cx="2427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4" name="Google Shape;514;p36"/>
          <p:cNvCxnSpPr/>
          <p:nvPr/>
        </p:nvCxnSpPr>
        <p:spPr>
          <a:xfrm>
            <a:off x="4803825" y="3073111"/>
            <a:ext cx="3213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5" name="Google Shape;515;p36"/>
          <p:cNvCxnSpPr>
            <a:cxnSpLocks/>
          </p:cNvCxnSpPr>
          <p:nvPr/>
        </p:nvCxnSpPr>
        <p:spPr>
          <a:xfrm flipV="1">
            <a:off x="3539439" y="1213446"/>
            <a:ext cx="2065121" cy="15359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6" name="Google Shape;516;p36"/>
          <p:cNvGrpSpPr/>
          <p:nvPr/>
        </p:nvGrpSpPr>
        <p:grpSpPr>
          <a:xfrm>
            <a:off x="8305081" y="512075"/>
            <a:ext cx="233077" cy="233096"/>
            <a:chOff x="6053825" y="4470900"/>
            <a:chExt cx="301250" cy="301275"/>
          </a:xfrm>
        </p:grpSpPr>
        <p:sp>
          <p:nvSpPr>
            <p:cNvPr id="517" name="Google Shape;517;p36"/>
            <p:cNvSpPr/>
            <p:nvPr/>
          </p:nvSpPr>
          <p:spPr>
            <a:xfrm>
              <a:off x="6053825" y="4470900"/>
              <a:ext cx="301250" cy="301275"/>
            </a:xfrm>
            <a:custGeom>
              <a:avLst/>
              <a:gdLst/>
              <a:ahLst/>
              <a:cxnLst/>
              <a:rect l="l" t="t" r="r" b="b"/>
              <a:pathLst>
                <a:path w="12050" h="12051" fill="none" extrusionOk="0">
                  <a:moveTo>
                    <a:pt x="0" y="6026"/>
                  </a:moveTo>
                  <a:lnTo>
                    <a:pt x="6025" y="1"/>
                  </a:lnTo>
                  <a:lnTo>
                    <a:pt x="12050" y="6026"/>
                  </a:lnTo>
                  <a:lnTo>
                    <a:pt x="6025" y="1205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6095600" y="4513125"/>
              <a:ext cx="217275" cy="216850"/>
            </a:xfrm>
            <a:custGeom>
              <a:avLst/>
              <a:gdLst/>
              <a:ahLst/>
              <a:cxnLst/>
              <a:rect l="l" t="t" r="r" b="b"/>
              <a:pathLst>
                <a:path w="8691" h="8674" fill="none" extrusionOk="0">
                  <a:moveTo>
                    <a:pt x="1" y="4337"/>
                  </a:moveTo>
                  <a:lnTo>
                    <a:pt x="4354" y="0"/>
                  </a:lnTo>
                  <a:lnTo>
                    <a:pt x="8691" y="4337"/>
                  </a:lnTo>
                  <a:lnTo>
                    <a:pt x="4354" y="8673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>
              <a:off x="6187050" y="4604575"/>
              <a:ext cx="34375" cy="33950"/>
            </a:xfrm>
            <a:custGeom>
              <a:avLst/>
              <a:gdLst/>
              <a:ahLst/>
              <a:cxnLst/>
              <a:rect l="l" t="t" r="r" b="b"/>
              <a:pathLst>
                <a:path w="1375" h="1358" extrusionOk="0">
                  <a:moveTo>
                    <a:pt x="696" y="0"/>
                  </a:moveTo>
                  <a:cubicBezTo>
                    <a:pt x="315" y="0"/>
                    <a:pt x="1" y="298"/>
                    <a:pt x="1" y="679"/>
                  </a:cubicBezTo>
                  <a:cubicBezTo>
                    <a:pt x="1" y="1059"/>
                    <a:pt x="315" y="1357"/>
                    <a:pt x="696" y="1357"/>
                  </a:cubicBezTo>
                  <a:cubicBezTo>
                    <a:pt x="1060" y="1357"/>
                    <a:pt x="1375" y="1059"/>
                    <a:pt x="1375" y="679"/>
                  </a:cubicBezTo>
                  <a:cubicBezTo>
                    <a:pt x="1375" y="298"/>
                    <a:pt x="1060" y="0"/>
                    <a:pt x="69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36"/>
          <p:cNvGrpSpPr/>
          <p:nvPr/>
        </p:nvGrpSpPr>
        <p:grpSpPr>
          <a:xfrm>
            <a:off x="605856" y="512075"/>
            <a:ext cx="233077" cy="233096"/>
            <a:chOff x="6053825" y="4470900"/>
            <a:chExt cx="301250" cy="301275"/>
          </a:xfrm>
        </p:grpSpPr>
        <p:sp>
          <p:nvSpPr>
            <p:cNvPr id="521" name="Google Shape;521;p36"/>
            <p:cNvSpPr/>
            <p:nvPr/>
          </p:nvSpPr>
          <p:spPr>
            <a:xfrm>
              <a:off x="6053825" y="4470900"/>
              <a:ext cx="301250" cy="301275"/>
            </a:xfrm>
            <a:custGeom>
              <a:avLst/>
              <a:gdLst/>
              <a:ahLst/>
              <a:cxnLst/>
              <a:rect l="l" t="t" r="r" b="b"/>
              <a:pathLst>
                <a:path w="12050" h="12051" fill="none" extrusionOk="0">
                  <a:moveTo>
                    <a:pt x="0" y="6026"/>
                  </a:moveTo>
                  <a:lnTo>
                    <a:pt x="6025" y="1"/>
                  </a:lnTo>
                  <a:lnTo>
                    <a:pt x="12050" y="6026"/>
                  </a:lnTo>
                  <a:lnTo>
                    <a:pt x="6025" y="1205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6095600" y="4513125"/>
              <a:ext cx="217275" cy="216850"/>
            </a:xfrm>
            <a:custGeom>
              <a:avLst/>
              <a:gdLst/>
              <a:ahLst/>
              <a:cxnLst/>
              <a:rect l="l" t="t" r="r" b="b"/>
              <a:pathLst>
                <a:path w="8691" h="8674" fill="none" extrusionOk="0">
                  <a:moveTo>
                    <a:pt x="1" y="4337"/>
                  </a:moveTo>
                  <a:lnTo>
                    <a:pt x="4354" y="0"/>
                  </a:lnTo>
                  <a:lnTo>
                    <a:pt x="8691" y="4337"/>
                  </a:lnTo>
                  <a:lnTo>
                    <a:pt x="4354" y="8673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6187050" y="4604575"/>
              <a:ext cx="34375" cy="33950"/>
            </a:xfrm>
            <a:custGeom>
              <a:avLst/>
              <a:gdLst/>
              <a:ahLst/>
              <a:cxnLst/>
              <a:rect l="l" t="t" r="r" b="b"/>
              <a:pathLst>
                <a:path w="1375" h="1358" extrusionOk="0">
                  <a:moveTo>
                    <a:pt x="696" y="0"/>
                  </a:moveTo>
                  <a:cubicBezTo>
                    <a:pt x="315" y="0"/>
                    <a:pt x="1" y="298"/>
                    <a:pt x="1" y="679"/>
                  </a:cubicBezTo>
                  <a:cubicBezTo>
                    <a:pt x="1" y="1059"/>
                    <a:pt x="315" y="1357"/>
                    <a:pt x="696" y="1357"/>
                  </a:cubicBezTo>
                  <a:cubicBezTo>
                    <a:pt x="1060" y="1357"/>
                    <a:pt x="1375" y="1059"/>
                    <a:pt x="1375" y="679"/>
                  </a:cubicBezTo>
                  <a:cubicBezTo>
                    <a:pt x="1375" y="298"/>
                    <a:pt x="1060" y="0"/>
                    <a:pt x="69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36"/>
          <p:cNvGrpSpPr/>
          <p:nvPr/>
        </p:nvGrpSpPr>
        <p:grpSpPr>
          <a:xfrm>
            <a:off x="8305081" y="4398275"/>
            <a:ext cx="233077" cy="233096"/>
            <a:chOff x="6053825" y="4470900"/>
            <a:chExt cx="301250" cy="301275"/>
          </a:xfrm>
        </p:grpSpPr>
        <p:sp>
          <p:nvSpPr>
            <p:cNvPr id="525" name="Google Shape;525;p36"/>
            <p:cNvSpPr/>
            <p:nvPr/>
          </p:nvSpPr>
          <p:spPr>
            <a:xfrm>
              <a:off x="6053825" y="4470900"/>
              <a:ext cx="301250" cy="301275"/>
            </a:xfrm>
            <a:custGeom>
              <a:avLst/>
              <a:gdLst/>
              <a:ahLst/>
              <a:cxnLst/>
              <a:rect l="l" t="t" r="r" b="b"/>
              <a:pathLst>
                <a:path w="12050" h="12051" fill="none" extrusionOk="0">
                  <a:moveTo>
                    <a:pt x="0" y="6026"/>
                  </a:moveTo>
                  <a:lnTo>
                    <a:pt x="6025" y="1"/>
                  </a:lnTo>
                  <a:lnTo>
                    <a:pt x="12050" y="6026"/>
                  </a:lnTo>
                  <a:lnTo>
                    <a:pt x="6025" y="1205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6095600" y="4513125"/>
              <a:ext cx="217275" cy="216850"/>
            </a:xfrm>
            <a:custGeom>
              <a:avLst/>
              <a:gdLst/>
              <a:ahLst/>
              <a:cxnLst/>
              <a:rect l="l" t="t" r="r" b="b"/>
              <a:pathLst>
                <a:path w="8691" h="8674" fill="none" extrusionOk="0">
                  <a:moveTo>
                    <a:pt x="1" y="4337"/>
                  </a:moveTo>
                  <a:lnTo>
                    <a:pt x="4354" y="0"/>
                  </a:lnTo>
                  <a:lnTo>
                    <a:pt x="8691" y="4337"/>
                  </a:lnTo>
                  <a:lnTo>
                    <a:pt x="4354" y="8673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6187050" y="4604575"/>
              <a:ext cx="34375" cy="33950"/>
            </a:xfrm>
            <a:custGeom>
              <a:avLst/>
              <a:gdLst/>
              <a:ahLst/>
              <a:cxnLst/>
              <a:rect l="l" t="t" r="r" b="b"/>
              <a:pathLst>
                <a:path w="1375" h="1358" extrusionOk="0">
                  <a:moveTo>
                    <a:pt x="696" y="0"/>
                  </a:moveTo>
                  <a:cubicBezTo>
                    <a:pt x="315" y="0"/>
                    <a:pt x="1" y="298"/>
                    <a:pt x="1" y="679"/>
                  </a:cubicBezTo>
                  <a:cubicBezTo>
                    <a:pt x="1" y="1059"/>
                    <a:pt x="315" y="1357"/>
                    <a:pt x="696" y="1357"/>
                  </a:cubicBezTo>
                  <a:cubicBezTo>
                    <a:pt x="1060" y="1357"/>
                    <a:pt x="1375" y="1059"/>
                    <a:pt x="1375" y="679"/>
                  </a:cubicBezTo>
                  <a:cubicBezTo>
                    <a:pt x="1375" y="298"/>
                    <a:pt x="1060" y="0"/>
                    <a:pt x="69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36"/>
          <p:cNvGrpSpPr/>
          <p:nvPr/>
        </p:nvGrpSpPr>
        <p:grpSpPr>
          <a:xfrm>
            <a:off x="605856" y="4398275"/>
            <a:ext cx="233077" cy="233096"/>
            <a:chOff x="6053825" y="4470900"/>
            <a:chExt cx="301250" cy="301275"/>
          </a:xfrm>
        </p:grpSpPr>
        <p:sp>
          <p:nvSpPr>
            <p:cNvPr id="529" name="Google Shape;529;p36"/>
            <p:cNvSpPr/>
            <p:nvPr/>
          </p:nvSpPr>
          <p:spPr>
            <a:xfrm>
              <a:off x="6053825" y="4470900"/>
              <a:ext cx="301250" cy="301275"/>
            </a:xfrm>
            <a:custGeom>
              <a:avLst/>
              <a:gdLst/>
              <a:ahLst/>
              <a:cxnLst/>
              <a:rect l="l" t="t" r="r" b="b"/>
              <a:pathLst>
                <a:path w="12050" h="12051" fill="none" extrusionOk="0">
                  <a:moveTo>
                    <a:pt x="0" y="6026"/>
                  </a:moveTo>
                  <a:lnTo>
                    <a:pt x="6025" y="1"/>
                  </a:lnTo>
                  <a:lnTo>
                    <a:pt x="12050" y="6026"/>
                  </a:lnTo>
                  <a:lnTo>
                    <a:pt x="6025" y="12051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6095600" y="4513125"/>
              <a:ext cx="217275" cy="216850"/>
            </a:xfrm>
            <a:custGeom>
              <a:avLst/>
              <a:gdLst/>
              <a:ahLst/>
              <a:cxnLst/>
              <a:rect l="l" t="t" r="r" b="b"/>
              <a:pathLst>
                <a:path w="8691" h="8674" fill="none" extrusionOk="0">
                  <a:moveTo>
                    <a:pt x="1" y="4337"/>
                  </a:moveTo>
                  <a:lnTo>
                    <a:pt x="4354" y="0"/>
                  </a:lnTo>
                  <a:lnTo>
                    <a:pt x="8691" y="4337"/>
                  </a:lnTo>
                  <a:lnTo>
                    <a:pt x="4354" y="8673"/>
                  </a:ln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6187050" y="4604575"/>
              <a:ext cx="34375" cy="33950"/>
            </a:xfrm>
            <a:custGeom>
              <a:avLst/>
              <a:gdLst/>
              <a:ahLst/>
              <a:cxnLst/>
              <a:rect l="l" t="t" r="r" b="b"/>
              <a:pathLst>
                <a:path w="1375" h="1358" extrusionOk="0">
                  <a:moveTo>
                    <a:pt x="696" y="0"/>
                  </a:moveTo>
                  <a:cubicBezTo>
                    <a:pt x="315" y="0"/>
                    <a:pt x="1" y="298"/>
                    <a:pt x="1" y="679"/>
                  </a:cubicBezTo>
                  <a:cubicBezTo>
                    <a:pt x="1" y="1059"/>
                    <a:pt x="315" y="1357"/>
                    <a:pt x="696" y="1357"/>
                  </a:cubicBezTo>
                  <a:cubicBezTo>
                    <a:pt x="1060" y="1357"/>
                    <a:pt x="1375" y="1059"/>
                    <a:pt x="1375" y="679"/>
                  </a:cubicBezTo>
                  <a:cubicBezTo>
                    <a:pt x="1375" y="298"/>
                    <a:pt x="1060" y="0"/>
                    <a:pt x="69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873C6B-8328-9181-9C0E-3B36D07DAF69}"/>
              </a:ext>
            </a:extLst>
          </p:cNvPr>
          <p:cNvSpPr/>
          <p:nvPr/>
        </p:nvSpPr>
        <p:spPr>
          <a:xfrm>
            <a:off x="177800" y="173990"/>
            <a:ext cx="8788400" cy="4795520"/>
          </a:xfrm>
          <a:prstGeom prst="rect">
            <a:avLst/>
          </a:prstGeom>
          <a:solidFill>
            <a:srgbClr val="4C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472BEE8-3170-50CE-36B1-5121280A7F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141" b="4141"/>
          <a:stretch/>
        </p:blipFill>
        <p:spPr>
          <a:xfrm>
            <a:off x="5770254" y="4189376"/>
            <a:ext cx="2129190" cy="1924895"/>
          </a:xfrm>
          <a:prstGeom prst="rect">
            <a:avLst/>
          </a:prstGeom>
        </p:spPr>
      </p:pic>
      <p:grpSp>
        <p:nvGrpSpPr>
          <p:cNvPr id="3" name="Google Shape;878;p50">
            <a:extLst>
              <a:ext uri="{FF2B5EF4-FFF2-40B4-BE49-F238E27FC236}">
                <a16:creationId xmlns:a16="http://schemas.microsoft.com/office/drawing/2014/main" id="{CD034200-D6DF-8C4B-119F-CE59047F9EFF}"/>
              </a:ext>
            </a:extLst>
          </p:cNvPr>
          <p:cNvGrpSpPr/>
          <p:nvPr/>
        </p:nvGrpSpPr>
        <p:grpSpPr>
          <a:xfrm>
            <a:off x="5116009" y="851990"/>
            <a:ext cx="3437681" cy="3569540"/>
            <a:chOff x="4963602" y="908251"/>
            <a:chExt cx="2942774" cy="2825753"/>
          </a:xfrm>
        </p:grpSpPr>
        <p:sp>
          <p:nvSpPr>
            <p:cNvPr id="4" name="Google Shape;879;p50">
              <a:extLst>
                <a:ext uri="{FF2B5EF4-FFF2-40B4-BE49-F238E27FC236}">
                  <a16:creationId xmlns:a16="http://schemas.microsoft.com/office/drawing/2014/main" id="{60E52A91-19CB-2FF3-A13F-549A0D87E6BC}"/>
                </a:ext>
              </a:extLst>
            </p:cNvPr>
            <p:cNvSpPr/>
            <p:nvPr/>
          </p:nvSpPr>
          <p:spPr>
            <a:xfrm>
              <a:off x="4963602" y="908251"/>
              <a:ext cx="2942774" cy="2464974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880;p50">
              <a:extLst>
                <a:ext uri="{FF2B5EF4-FFF2-40B4-BE49-F238E27FC236}">
                  <a16:creationId xmlns:a16="http://schemas.microsoft.com/office/drawing/2014/main" id="{CF831894-5C7F-BEE9-8B08-49D2E2BB7530}"/>
                </a:ext>
              </a:extLst>
            </p:cNvPr>
            <p:cNvSpPr/>
            <p:nvPr/>
          </p:nvSpPr>
          <p:spPr>
            <a:xfrm>
              <a:off x="6091100" y="3373275"/>
              <a:ext cx="658500" cy="2271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1;p50">
              <a:extLst>
                <a:ext uri="{FF2B5EF4-FFF2-40B4-BE49-F238E27FC236}">
                  <a16:creationId xmlns:a16="http://schemas.microsoft.com/office/drawing/2014/main" id="{E7E1351A-F6F7-A237-BBFB-CA32B519FAB4}"/>
                </a:ext>
              </a:extLst>
            </p:cNvPr>
            <p:cNvSpPr/>
            <p:nvPr/>
          </p:nvSpPr>
          <p:spPr>
            <a:xfrm>
              <a:off x="5634050" y="3600804"/>
              <a:ext cx="1572600" cy="1332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882;p50">
              <a:extLst>
                <a:ext uri="{FF2B5EF4-FFF2-40B4-BE49-F238E27FC236}">
                  <a16:creationId xmlns:a16="http://schemas.microsoft.com/office/drawing/2014/main" id="{7B9455D5-D7D5-012B-CB2D-8A87D157874D}"/>
                </a:ext>
              </a:extLst>
            </p:cNvPr>
            <p:cNvGrpSpPr/>
            <p:nvPr/>
          </p:nvGrpSpPr>
          <p:grpSpPr>
            <a:xfrm>
              <a:off x="5977183" y="3231709"/>
              <a:ext cx="886333" cy="36029"/>
              <a:chOff x="9656021" y="3885736"/>
              <a:chExt cx="1042500" cy="54000"/>
            </a:xfrm>
          </p:grpSpPr>
          <p:sp>
            <p:nvSpPr>
              <p:cNvPr id="19" name="Google Shape;883;p50">
                <a:extLst>
                  <a:ext uri="{FF2B5EF4-FFF2-40B4-BE49-F238E27FC236}">
                    <a16:creationId xmlns:a16="http://schemas.microsoft.com/office/drawing/2014/main" id="{85E097BE-C45B-D0D2-D64B-84B11E5F3714}"/>
                  </a:ext>
                </a:extLst>
              </p:cNvPr>
              <p:cNvSpPr/>
              <p:nvPr/>
            </p:nvSpPr>
            <p:spPr>
              <a:xfrm>
                <a:off x="9656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84;p50">
                <a:extLst>
                  <a:ext uri="{FF2B5EF4-FFF2-40B4-BE49-F238E27FC236}">
                    <a16:creationId xmlns:a16="http://schemas.microsoft.com/office/drawing/2014/main" id="{1B191F0A-EADC-FE59-41C6-5CF4DF2DD9E7}"/>
                  </a:ext>
                </a:extLst>
              </p:cNvPr>
              <p:cNvSpPr/>
              <p:nvPr/>
            </p:nvSpPr>
            <p:spPr>
              <a:xfrm>
                <a:off x="10037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85;p50">
                <a:extLst>
                  <a:ext uri="{FF2B5EF4-FFF2-40B4-BE49-F238E27FC236}">
                    <a16:creationId xmlns:a16="http://schemas.microsoft.com/office/drawing/2014/main" id="{F2889DCE-3DB8-F223-B98B-0D8B7C306B8E}"/>
                  </a:ext>
                </a:extLst>
              </p:cNvPr>
              <p:cNvSpPr/>
              <p:nvPr/>
            </p:nvSpPr>
            <p:spPr>
              <a:xfrm>
                <a:off x="10418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886;p50">
              <a:extLst>
                <a:ext uri="{FF2B5EF4-FFF2-40B4-BE49-F238E27FC236}">
                  <a16:creationId xmlns:a16="http://schemas.microsoft.com/office/drawing/2014/main" id="{B3F01DA7-73F2-7D12-67F7-D2D294D82FB2}"/>
                </a:ext>
              </a:extLst>
            </p:cNvPr>
            <p:cNvGrpSpPr/>
            <p:nvPr/>
          </p:nvGrpSpPr>
          <p:grpSpPr>
            <a:xfrm>
              <a:off x="7661489" y="3262039"/>
              <a:ext cx="123710" cy="58247"/>
              <a:chOff x="12449886" y="3566891"/>
              <a:chExt cx="188352" cy="87300"/>
            </a:xfrm>
          </p:grpSpPr>
          <p:cxnSp>
            <p:nvCxnSpPr>
              <p:cNvPr id="12" name="Google Shape;887;p50">
                <a:extLst>
                  <a:ext uri="{FF2B5EF4-FFF2-40B4-BE49-F238E27FC236}">
                    <a16:creationId xmlns:a16="http://schemas.microsoft.com/office/drawing/2014/main" id="{700AC9FC-5818-FC8C-81DA-937F87F20DB5}"/>
                  </a:ext>
                </a:extLst>
              </p:cNvPr>
              <p:cNvCxnSpPr/>
              <p:nvPr/>
            </p:nvCxnSpPr>
            <p:spPr>
              <a:xfrm rot="-5400000">
                <a:off x="12531804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888;p50">
                <a:extLst>
                  <a:ext uri="{FF2B5EF4-FFF2-40B4-BE49-F238E27FC236}">
                    <a16:creationId xmlns:a16="http://schemas.microsoft.com/office/drawing/2014/main" id="{BAC013D7-DEE4-98E0-B360-8C737E3B87A8}"/>
                  </a:ext>
                </a:extLst>
              </p:cNvPr>
              <p:cNvCxnSpPr/>
              <p:nvPr/>
            </p:nvCxnSpPr>
            <p:spPr>
              <a:xfrm rot="-5400000">
                <a:off x="12469020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889;p50">
                <a:extLst>
                  <a:ext uri="{FF2B5EF4-FFF2-40B4-BE49-F238E27FC236}">
                    <a16:creationId xmlns:a16="http://schemas.microsoft.com/office/drawing/2014/main" id="{6FA83693-F980-2216-1B66-CB3ABDD1CC5B}"/>
                  </a:ext>
                </a:extLst>
              </p:cNvPr>
              <p:cNvCxnSpPr/>
              <p:nvPr/>
            </p:nvCxnSpPr>
            <p:spPr>
              <a:xfrm rot="-5400000">
                <a:off x="12406236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890;p50">
                <a:extLst>
                  <a:ext uri="{FF2B5EF4-FFF2-40B4-BE49-F238E27FC236}">
                    <a16:creationId xmlns:a16="http://schemas.microsoft.com/office/drawing/2014/main" id="{E7EA34ED-5694-4C27-4314-B767B95D8675}"/>
                  </a:ext>
                </a:extLst>
              </p:cNvPr>
              <p:cNvCxnSpPr/>
              <p:nvPr/>
            </p:nvCxnSpPr>
            <p:spPr>
              <a:xfrm rot="-5400000">
                <a:off x="12594588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5" name="Google Shape;896;p50">
            <a:extLst>
              <a:ext uri="{FF2B5EF4-FFF2-40B4-BE49-F238E27FC236}">
                <a16:creationId xmlns:a16="http://schemas.microsoft.com/office/drawing/2014/main" id="{7A42EF73-441C-224D-36F2-AB388E7E116A}"/>
              </a:ext>
            </a:extLst>
          </p:cNvPr>
          <p:cNvSpPr/>
          <p:nvPr/>
        </p:nvSpPr>
        <p:spPr>
          <a:xfrm rot="21221205">
            <a:off x="8292194" y="4150940"/>
            <a:ext cx="151209" cy="132658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97;p50">
            <a:extLst>
              <a:ext uri="{FF2B5EF4-FFF2-40B4-BE49-F238E27FC236}">
                <a16:creationId xmlns:a16="http://schemas.microsoft.com/office/drawing/2014/main" id="{08DF8072-3F4E-E903-DB77-96A6F987A65E}"/>
              </a:ext>
            </a:extLst>
          </p:cNvPr>
          <p:cNvSpPr/>
          <p:nvPr/>
        </p:nvSpPr>
        <p:spPr>
          <a:xfrm rot="3517182">
            <a:off x="4731403" y="1057931"/>
            <a:ext cx="162831" cy="174111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" name="Picture 26" descr="A child with a hand on his head&#10;&#10;Description automatically generated">
            <a:extLst>
              <a:ext uri="{FF2B5EF4-FFF2-40B4-BE49-F238E27FC236}">
                <a16:creationId xmlns:a16="http://schemas.microsoft.com/office/drawing/2014/main" id="{E7A3C6D8-A171-8C58-DC05-BB0E6CC87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2241" y="-1288245"/>
            <a:ext cx="2131014" cy="19248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EF38C9-2B48-B9DA-9375-B4F79EF41C18}"/>
              </a:ext>
            </a:extLst>
          </p:cNvPr>
          <p:cNvSpPr txBox="1"/>
          <p:nvPr/>
        </p:nvSpPr>
        <p:spPr>
          <a:xfrm>
            <a:off x="358817" y="1338724"/>
            <a:ext cx="4447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System Testing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CCD7C0-54BE-E586-26CD-1981836B7A5D}"/>
              </a:ext>
            </a:extLst>
          </p:cNvPr>
          <p:cNvSpPr txBox="1"/>
          <p:nvPr/>
        </p:nvSpPr>
        <p:spPr>
          <a:xfrm>
            <a:off x="371822" y="717183"/>
            <a:ext cx="247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AB6785-B17F-659F-5961-A1A19D8AE5E7}"/>
              </a:ext>
            </a:extLst>
          </p:cNvPr>
          <p:cNvSpPr txBox="1"/>
          <p:nvPr/>
        </p:nvSpPr>
        <p:spPr>
          <a:xfrm>
            <a:off x="371822" y="966196"/>
            <a:ext cx="2333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Facial expression recognition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382450-0680-F2C4-ABE3-2F8BE84378D6}"/>
              </a:ext>
            </a:extLst>
          </p:cNvPr>
          <p:cNvSpPr txBox="1"/>
          <p:nvPr/>
        </p:nvSpPr>
        <p:spPr>
          <a:xfrm>
            <a:off x="533400" y="1861944"/>
            <a:ext cx="343768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Meet Ammar, a 5 years old child diagnosed with ADHD and level one of ASD.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Ammar was our first user, He enjoyed the colorful </a:t>
            </a:r>
            <a:r>
              <a:rPr lang="en-US" sz="1200" dirty="0" err="1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gui</a:t>
            </a: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and was invested the entire time while using the system.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He really enjoyed the snake game and paint game especially the fact that he can change the drawing color while drawing.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He found it hard at first to play the </a:t>
            </a:r>
            <a:r>
              <a:rPr lang="en-US" sz="1200" dirty="0" err="1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spinball</a:t>
            </a: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game and the car game, but after a while of practicing, he learned how to play.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We also tried the happy and neutral sequences:</a:t>
            </a:r>
          </a:p>
          <a:p>
            <a:pPr>
              <a:buClr>
                <a:srgbClr val="EBEBEB"/>
              </a:buClr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He was responsive to both and the system was overall successful in educating and entertaining him. 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EBEBEB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endParaRPr lang="en-US" dirty="0"/>
          </a:p>
        </p:txBody>
      </p:sp>
      <p:pic>
        <p:nvPicPr>
          <p:cNvPr id="2" name="Picture 1" descr="A child holding up his hand&#10;&#10;Description automatically generated">
            <a:extLst>
              <a:ext uri="{FF2B5EF4-FFF2-40B4-BE49-F238E27FC236}">
                <a16:creationId xmlns:a16="http://schemas.microsoft.com/office/drawing/2014/main" id="{ADF08742-369B-B5F8-BEE7-7417DDBE67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793"/>
          <a:stretch/>
        </p:blipFill>
        <p:spPr>
          <a:xfrm>
            <a:off x="5432367" y="1030534"/>
            <a:ext cx="2852991" cy="257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79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873C6B-8328-9181-9C0E-3B36D07DAF69}"/>
              </a:ext>
            </a:extLst>
          </p:cNvPr>
          <p:cNvSpPr/>
          <p:nvPr/>
        </p:nvSpPr>
        <p:spPr>
          <a:xfrm>
            <a:off x="177800" y="173990"/>
            <a:ext cx="8788400" cy="4795520"/>
          </a:xfrm>
          <a:prstGeom prst="rect">
            <a:avLst/>
          </a:prstGeom>
          <a:solidFill>
            <a:srgbClr val="4C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oogle Shape;878;p50">
            <a:extLst>
              <a:ext uri="{FF2B5EF4-FFF2-40B4-BE49-F238E27FC236}">
                <a16:creationId xmlns:a16="http://schemas.microsoft.com/office/drawing/2014/main" id="{CD034200-D6DF-8C4B-119F-CE59047F9EFF}"/>
              </a:ext>
            </a:extLst>
          </p:cNvPr>
          <p:cNvGrpSpPr/>
          <p:nvPr/>
        </p:nvGrpSpPr>
        <p:grpSpPr>
          <a:xfrm>
            <a:off x="5116009" y="851990"/>
            <a:ext cx="3437681" cy="3569540"/>
            <a:chOff x="4963602" y="908251"/>
            <a:chExt cx="2942774" cy="2825753"/>
          </a:xfrm>
        </p:grpSpPr>
        <p:sp>
          <p:nvSpPr>
            <p:cNvPr id="4" name="Google Shape;879;p50">
              <a:extLst>
                <a:ext uri="{FF2B5EF4-FFF2-40B4-BE49-F238E27FC236}">
                  <a16:creationId xmlns:a16="http://schemas.microsoft.com/office/drawing/2014/main" id="{60E52A91-19CB-2FF3-A13F-549A0D87E6BC}"/>
                </a:ext>
              </a:extLst>
            </p:cNvPr>
            <p:cNvSpPr/>
            <p:nvPr/>
          </p:nvSpPr>
          <p:spPr>
            <a:xfrm>
              <a:off x="4963602" y="908251"/>
              <a:ext cx="2942774" cy="2464974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880;p50">
              <a:extLst>
                <a:ext uri="{FF2B5EF4-FFF2-40B4-BE49-F238E27FC236}">
                  <a16:creationId xmlns:a16="http://schemas.microsoft.com/office/drawing/2014/main" id="{CF831894-5C7F-BEE9-8B08-49D2E2BB7530}"/>
                </a:ext>
              </a:extLst>
            </p:cNvPr>
            <p:cNvSpPr/>
            <p:nvPr/>
          </p:nvSpPr>
          <p:spPr>
            <a:xfrm>
              <a:off x="6091100" y="3373275"/>
              <a:ext cx="658500" cy="2271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81;p50">
              <a:extLst>
                <a:ext uri="{FF2B5EF4-FFF2-40B4-BE49-F238E27FC236}">
                  <a16:creationId xmlns:a16="http://schemas.microsoft.com/office/drawing/2014/main" id="{E7E1351A-F6F7-A237-BBFB-CA32B519FAB4}"/>
                </a:ext>
              </a:extLst>
            </p:cNvPr>
            <p:cNvSpPr/>
            <p:nvPr/>
          </p:nvSpPr>
          <p:spPr>
            <a:xfrm>
              <a:off x="5634050" y="3600804"/>
              <a:ext cx="1572600" cy="1332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882;p50">
              <a:extLst>
                <a:ext uri="{FF2B5EF4-FFF2-40B4-BE49-F238E27FC236}">
                  <a16:creationId xmlns:a16="http://schemas.microsoft.com/office/drawing/2014/main" id="{7B9455D5-D7D5-012B-CB2D-8A87D157874D}"/>
                </a:ext>
              </a:extLst>
            </p:cNvPr>
            <p:cNvGrpSpPr/>
            <p:nvPr/>
          </p:nvGrpSpPr>
          <p:grpSpPr>
            <a:xfrm>
              <a:off x="5977183" y="3231709"/>
              <a:ext cx="886333" cy="36029"/>
              <a:chOff x="9656021" y="3885736"/>
              <a:chExt cx="1042500" cy="54000"/>
            </a:xfrm>
          </p:grpSpPr>
          <p:sp>
            <p:nvSpPr>
              <p:cNvPr id="19" name="Google Shape;883;p50">
                <a:extLst>
                  <a:ext uri="{FF2B5EF4-FFF2-40B4-BE49-F238E27FC236}">
                    <a16:creationId xmlns:a16="http://schemas.microsoft.com/office/drawing/2014/main" id="{85E097BE-C45B-D0D2-D64B-84B11E5F3714}"/>
                  </a:ext>
                </a:extLst>
              </p:cNvPr>
              <p:cNvSpPr/>
              <p:nvPr/>
            </p:nvSpPr>
            <p:spPr>
              <a:xfrm>
                <a:off x="9656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84;p50">
                <a:extLst>
                  <a:ext uri="{FF2B5EF4-FFF2-40B4-BE49-F238E27FC236}">
                    <a16:creationId xmlns:a16="http://schemas.microsoft.com/office/drawing/2014/main" id="{1B191F0A-EADC-FE59-41C6-5CF4DF2DD9E7}"/>
                  </a:ext>
                </a:extLst>
              </p:cNvPr>
              <p:cNvSpPr/>
              <p:nvPr/>
            </p:nvSpPr>
            <p:spPr>
              <a:xfrm>
                <a:off x="10037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85;p50">
                <a:extLst>
                  <a:ext uri="{FF2B5EF4-FFF2-40B4-BE49-F238E27FC236}">
                    <a16:creationId xmlns:a16="http://schemas.microsoft.com/office/drawing/2014/main" id="{F2889DCE-3DB8-F223-B98B-0D8B7C306B8E}"/>
                  </a:ext>
                </a:extLst>
              </p:cNvPr>
              <p:cNvSpPr/>
              <p:nvPr/>
            </p:nvSpPr>
            <p:spPr>
              <a:xfrm>
                <a:off x="10418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886;p50">
              <a:extLst>
                <a:ext uri="{FF2B5EF4-FFF2-40B4-BE49-F238E27FC236}">
                  <a16:creationId xmlns:a16="http://schemas.microsoft.com/office/drawing/2014/main" id="{B3F01DA7-73F2-7D12-67F7-D2D294D82FB2}"/>
                </a:ext>
              </a:extLst>
            </p:cNvPr>
            <p:cNvGrpSpPr/>
            <p:nvPr/>
          </p:nvGrpSpPr>
          <p:grpSpPr>
            <a:xfrm>
              <a:off x="7661489" y="3262039"/>
              <a:ext cx="123710" cy="58247"/>
              <a:chOff x="12449886" y="3566891"/>
              <a:chExt cx="188352" cy="87300"/>
            </a:xfrm>
          </p:grpSpPr>
          <p:cxnSp>
            <p:nvCxnSpPr>
              <p:cNvPr id="12" name="Google Shape;887;p50">
                <a:extLst>
                  <a:ext uri="{FF2B5EF4-FFF2-40B4-BE49-F238E27FC236}">
                    <a16:creationId xmlns:a16="http://schemas.microsoft.com/office/drawing/2014/main" id="{700AC9FC-5818-FC8C-81DA-937F87F20DB5}"/>
                  </a:ext>
                </a:extLst>
              </p:cNvPr>
              <p:cNvCxnSpPr/>
              <p:nvPr/>
            </p:nvCxnSpPr>
            <p:spPr>
              <a:xfrm rot="-5400000">
                <a:off x="12531804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888;p50">
                <a:extLst>
                  <a:ext uri="{FF2B5EF4-FFF2-40B4-BE49-F238E27FC236}">
                    <a16:creationId xmlns:a16="http://schemas.microsoft.com/office/drawing/2014/main" id="{BAC013D7-DEE4-98E0-B360-8C737E3B87A8}"/>
                  </a:ext>
                </a:extLst>
              </p:cNvPr>
              <p:cNvCxnSpPr/>
              <p:nvPr/>
            </p:nvCxnSpPr>
            <p:spPr>
              <a:xfrm rot="-5400000">
                <a:off x="12469020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889;p50">
                <a:extLst>
                  <a:ext uri="{FF2B5EF4-FFF2-40B4-BE49-F238E27FC236}">
                    <a16:creationId xmlns:a16="http://schemas.microsoft.com/office/drawing/2014/main" id="{6FA83693-F980-2216-1B66-CB3ABDD1CC5B}"/>
                  </a:ext>
                </a:extLst>
              </p:cNvPr>
              <p:cNvCxnSpPr/>
              <p:nvPr/>
            </p:nvCxnSpPr>
            <p:spPr>
              <a:xfrm rot="-5400000">
                <a:off x="12406236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890;p50">
                <a:extLst>
                  <a:ext uri="{FF2B5EF4-FFF2-40B4-BE49-F238E27FC236}">
                    <a16:creationId xmlns:a16="http://schemas.microsoft.com/office/drawing/2014/main" id="{E7EA34ED-5694-4C27-4314-B767B95D8675}"/>
                  </a:ext>
                </a:extLst>
              </p:cNvPr>
              <p:cNvCxnSpPr/>
              <p:nvPr/>
            </p:nvCxnSpPr>
            <p:spPr>
              <a:xfrm rot="-5400000">
                <a:off x="12594588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5" name="Google Shape;896;p50">
            <a:extLst>
              <a:ext uri="{FF2B5EF4-FFF2-40B4-BE49-F238E27FC236}">
                <a16:creationId xmlns:a16="http://schemas.microsoft.com/office/drawing/2014/main" id="{7A42EF73-441C-224D-36F2-AB388E7E116A}"/>
              </a:ext>
            </a:extLst>
          </p:cNvPr>
          <p:cNvSpPr/>
          <p:nvPr/>
        </p:nvSpPr>
        <p:spPr>
          <a:xfrm rot="21221205">
            <a:off x="8292194" y="4150940"/>
            <a:ext cx="151209" cy="132658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97;p50">
            <a:extLst>
              <a:ext uri="{FF2B5EF4-FFF2-40B4-BE49-F238E27FC236}">
                <a16:creationId xmlns:a16="http://schemas.microsoft.com/office/drawing/2014/main" id="{08DF8072-3F4E-E903-DB77-96A6F987A65E}"/>
              </a:ext>
            </a:extLst>
          </p:cNvPr>
          <p:cNvSpPr/>
          <p:nvPr/>
        </p:nvSpPr>
        <p:spPr>
          <a:xfrm rot="3517182">
            <a:off x="4731403" y="1057931"/>
            <a:ext cx="162831" cy="174111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EF38C9-2B48-B9DA-9375-B4F79EF41C18}"/>
              </a:ext>
            </a:extLst>
          </p:cNvPr>
          <p:cNvSpPr txBox="1"/>
          <p:nvPr/>
        </p:nvSpPr>
        <p:spPr>
          <a:xfrm>
            <a:off x="358817" y="1338724"/>
            <a:ext cx="4447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System Testing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CCD7C0-54BE-E586-26CD-1981836B7A5D}"/>
              </a:ext>
            </a:extLst>
          </p:cNvPr>
          <p:cNvSpPr txBox="1"/>
          <p:nvPr/>
        </p:nvSpPr>
        <p:spPr>
          <a:xfrm>
            <a:off x="371822" y="717183"/>
            <a:ext cx="247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AB6785-B17F-659F-5961-A1A19D8AE5E7}"/>
              </a:ext>
            </a:extLst>
          </p:cNvPr>
          <p:cNvSpPr txBox="1"/>
          <p:nvPr/>
        </p:nvSpPr>
        <p:spPr>
          <a:xfrm>
            <a:off x="371822" y="966196"/>
            <a:ext cx="2333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Facial expression recognition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382450-0680-F2C4-ABE3-2F8BE84378D6}"/>
              </a:ext>
            </a:extLst>
          </p:cNvPr>
          <p:cNvSpPr txBox="1"/>
          <p:nvPr/>
        </p:nvSpPr>
        <p:spPr>
          <a:xfrm>
            <a:off x="533400" y="1861944"/>
            <a:ext cx="343768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</a:rPr>
              <a:t>Meet Ammar, a 5 years old child diagnosed with ADHD and level one of ASD.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Ammar was our first user, He enjoyed the colorful </a:t>
            </a:r>
            <a:r>
              <a:rPr lang="en-US" sz="1200" dirty="0" err="1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gui</a:t>
            </a: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and was invested the entire time while using the system.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He really enjoyed the snake game and paint game especially the fact that he can change the drawing color while drawing.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He found it hard at first to play the </a:t>
            </a:r>
            <a:r>
              <a:rPr lang="en-US" sz="1200" dirty="0" err="1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spinball</a:t>
            </a: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game and the car game, but after a while of practicing, he learned how to play.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We also tried the happy and neutral sequences:</a:t>
            </a:r>
          </a:p>
          <a:p>
            <a:pPr>
              <a:buClr>
                <a:srgbClr val="EBEBEB"/>
              </a:buClr>
            </a:pPr>
            <a:r>
              <a:rPr lang="en-US" sz="12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He was responsive to both and the system was overall successful in educating and entertaining him. </a:t>
            </a:r>
          </a:p>
          <a:p>
            <a:pPr marL="171450" indent="-171450">
              <a:buClr>
                <a:srgbClr val="EBEBEB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EBEBEB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endParaRPr lang="en-US" dirty="0"/>
          </a:p>
        </p:txBody>
      </p:sp>
      <p:pic>
        <p:nvPicPr>
          <p:cNvPr id="2" name="Picture 1" descr="A child holding up his hand&#10;&#10;Description automatically generated">
            <a:extLst>
              <a:ext uri="{FF2B5EF4-FFF2-40B4-BE49-F238E27FC236}">
                <a16:creationId xmlns:a16="http://schemas.microsoft.com/office/drawing/2014/main" id="{ADF08742-369B-B5F8-BEE7-7417DDBE67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793"/>
          <a:stretch/>
        </p:blipFill>
        <p:spPr>
          <a:xfrm>
            <a:off x="5752241" y="-1251795"/>
            <a:ext cx="2131014" cy="192654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472BEE8-3170-50CE-36B1-5121280A7F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41" b="4141"/>
          <a:stretch/>
        </p:blipFill>
        <p:spPr>
          <a:xfrm>
            <a:off x="5419939" y="1045218"/>
            <a:ext cx="2861617" cy="258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528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873C6B-8328-9181-9C0E-3B36D07DAF69}"/>
              </a:ext>
            </a:extLst>
          </p:cNvPr>
          <p:cNvSpPr/>
          <p:nvPr/>
        </p:nvSpPr>
        <p:spPr>
          <a:xfrm>
            <a:off x="355600" y="172720"/>
            <a:ext cx="8788400" cy="4795520"/>
          </a:xfrm>
          <a:prstGeom prst="rect">
            <a:avLst/>
          </a:prstGeom>
          <a:solidFill>
            <a:srgbClr val="4C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1183F85-4F48-7EA1-60CA-D2520857DCE1}"/>
              </a:ext>
            </a:extLst>
          </p:cNvPr>
          <p:cNvGrpSpPr/>
          <p:nvPr/>
        </p:nvGrpSpPr>
        <p:grpSpPr>
          <a:xfrm>
            <a:off x="-4662594" y="-127000"/>
            <a:ext cx="10036387" cy="5394960"/>
            <a:chOff x="-1270000" y="-125730"/>
            <a:chExt cx="6675120" cy="5394960"/>
          </a:xfrm>
          <a:solidFill>
            <a:schemeClr val="accent2">
              <a:lumMod val="95000"/>
            </a:schemeClr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B566674-51EB-1526-7162-8EDABFB2DEC8}"/>
                </a:ext>
              </a:extLst>
            </p:cNvPr>
            <p:cNvSpPr/>
            <p:nvPr/>
          </p:nvSpPr>
          <p:spPr>
            <a:xfrm>
              <a:off x="-1270000" y="-125730"/>
              <a:ext cx="6299200" cy="5394960"/>
            </a:xfrm>
            <a:prstGeom prst="roundRect">
              <a:avLst>
                <a:gd name="adj" fmla="val 127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D8959A15-D1B6-7F02-2401-D6EE39BDEAB5}"/>
                </a:ext>
              </a:extLst>
            </p:cNvPr>
            <p:cNvSpPr/>
            <p:nvPr/>
          </p:nvSpPr>
          <p:spPr>
            <a:xfrm>
              <a:off x="4480560" y="365760"/>
              <a:ext cx="924560" cy="98552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1E57CA9-FBA1-BE63-3133-6144024EFAF3}"/>
              </a:ext>
            </a:extLst>
          </p:cNvPr>
          <p:cNvGrpSpPr/>
          <p:nvPr/>
        </p:nvGrpSpPr>
        <p:grpSpPr>
          <a:xfrm>
            <a:off x="-4493565" y="-127000"/>
            <a:ext cx="9133114" cy="5394960"/>
            <a:chOff x="-2047240" y="-127000"/>
            <a:chExt cx="6705600" cy="539496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3E6C9F3C-8637-3C6E-114A-EF90397AD0F3}"/>
                </a:ext>
              </a:extLst>
            </p:cNvPr>
            <p:cNvSpPr/>
            <p:nvPr/>
          </p:nvSpPr>
          <p:spPr>
            <a:xfrm>
              <a:off x="-2047240" y="-127000"/>
              <a:ext cx="6299200" cy="5394960"/>
            </a:xfrm>
            <a:prstGeom prst="roundRect">
              <a:avLst>
                <a:gd name="adj" fmla="val 12712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AA16642C-FFE9-DC10-80E4-7CB8B7058FC3}"/>
                </a:ext>
              </a:extLst>
            </p:cNvPr>
            <p:cNvSpPr/>
            <p:nvPr/>
          </p:nvSpPr>
          <p:spPr>
            <a:xfrm>
              <a:off x="3870960" y="1584960"/>
              <a:ext cx="787400" cy="98552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FCE1E1D-524A-8778-2ED7-E895DE0340BD}"/>
              </a:ext>
            </a:extLst>
          </p:cNvPr>
          <p:cNvGrpSpPr/>
          <p:nvPr/>
        </p:nvGrpSpPr>
        <p:grpSpPr>
          <a:xfrm>
            <a:off x="-7747000" y="-127000"/>
            <a:ext cx="11442955" cy="5547360"/>
            <a:chOff x="-5675530" y="-75565"/>
            <a:chExt cx="10011050" cy="5547360"/>
          </a:xfrm>
          <a:solidFill>
            <a:srgbClr val="4C4C4C"/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ED406D3-DB39-ADA3-A970-1F6395FEFF76}"/>
                </a:ext>
              </a:extLst>
            </p:cNvPr>
            <p:cNvSpPr/>
            <p:nvPr/>
          </p:nvSpPr>
          <p:spPr>
            <a:xfrm>
              <a:off x="-5675530" y="-75565"/>
              <a:ext cx="9471172" cy="55473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A7C9AB6-D745-EA50-FA67-E429F9318D99}"/>
                </a:ext>
              </a:extLst>
            </p:cNvPr>
            <p:cNvSpPr/>
            <p:nvPr/>
          </p:nvSpPr>
          <p:spPr>
            <a:xfrm>
              <a:off x="3679640" y="2718435"/>
              <a:ext cx="655880" cy="93535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BC77C36-0703-2B50-9D9E-9F7B9B8FA66C}"/>
              </a:ext>
            </a:extLst>
          </p:cNvPr>
          <p:cNvSpPr txBox="1"/>
          <p:nvPr/>
        </p:nvSpPr>
        <p:spPr>
          <a:xfrm>
            <a:off x="5407839" y="1778000"/>
            <a:ext cx="31369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Conclusion</a:t>
            </a:r>
          </a:p>
          <a:p>
            <a:pPr algn="ctr"/>
            <a:r>
              <a:rPr lang="en-US" sz="44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&amp;</a:t>
            </a:r>
          </a:p>
          <a:p>
            <a:pPr algn="ctr"/>
            <a:r>
              <a:rPr lang="en-US" sz="4400" dirty="0">
                <a:solidFill>
                  <a:srgbClr val="EBEBEB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Future 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B9A769-CCCF-C29A-A8A2-3D766884D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74392" y="-106680"/>
            <a:ext cx="9847384" cy="554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14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873C6B-8328-9181-9C0E-3B36D07DAF69}"/>
              </a:ext>
            </a:extLst>
          </p:cNvPr>
          <p:cNvSpPr/>
          <p:nvPr/>
        </p:nvSpPr>
        <p:spPr>
          <a:xfrm>
            <a:off x="355600" y="172720"/>
            <a:ext cx="8788400" cy="4795520"/>
          </a:xfrm>
          <a:prstGeom prst="rect">
            <a:avLst/>
          </a:prstGeom>
          <a:solidFill>
            <a:srgbClr val="4C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1183F85-4F48-7EA1-60CA-D2520857DCE1}"/>
              </a:ext>
            </a:extLst>
          </p:cNvPr>
          <p:cNvGrpSpPr/>
          <p:nvPr/>
        </p:nvGrpSpPr>
        <p:grpSpPr>
          <a:xfrm>
            <a:off x="355600" y="-127000"/>
            <a:ext cx="10036387" cy="5394960"/>
            <a:chOff x="-1270000" y="-125730"/>
            <a:chExt cx="6675120" cy="5394960"/>
          </a:xfrm>
          <a:solidFill>
            <a:schemeClr val="accent2">
              <a:lumMod val="95000"/>
            </a:schemeClr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B566674-51EB-1526-7162-8EDABFB2DEC8}"/>
                </a:ext>
              </a:extLst>
            </p:cNvPr>
            <p:cNvSpPr/>
            <p:nvPr/>
          </p:nvSpPr>
          <p:spPr>
            <a:xfrm>
              <a:off x="-1270000" y="-125730"/>
              <a:ext cx="6299200" cy="5394960"/>
            </a:xfrm>
            <a:prstGeom prst="roundRect">
              <a:avLst>
                <a:gd name="adj" fmla="val 127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D8959A15-D1B6-7F02-2401-D6EE39BDEAB5}"/>
                </a:ext>
              </a:extLst>
            </p:cNvPr>
            <p:cNvSpPr/>
            <p:nvPr/>
          </p:nvSpPr>
          <p:spPr>
            <a:xfrm>
              <a:off x="4480560" y="365760"/>
              <a:ext cx="924560" cy="98552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1E57CA9-FBA1-BE63-3133-6144024EFAF3}"/>
              </a:ext>
            </a:extLst>
          </p:cNvPr>
          <p:cNvGrpSpPr/>
          <p:nvPr/>
        </p:nvGrpSpPr>
        <p:grpSpPr>
          <a:xfrm>
            <a:off x="-4493565" y="-127000"/>
            <a:ext cx="9133114" cy="5394960"/>
            <a:chOff x="-2047240" y="-127000"/>
            <a:chExt cx="6705600" cy="539496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3E6C9F3C-8637-3C6E-114A-EF90397AD0F3}"/>
                </a:ext>
              </a:extLst>
            </p:cNvPr>
            <p:cNvSpPr/>
            <p:nvPr/>
          </p:nvSpPr>
          <p:spPr>
            <a:xfrm>
              <a:off x="-2047240" y="-127000"/>
              <a:ext cx="6299200" cy="5394960"/>
            </a:xfrm>
            <a:prstGeom prst="roundRect">
              <a:avLst>
                <a:gd name="adj" fmla="val 12712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AA16642C-FFE9-DC10-80E4-7CB8B7058FC3}"/>
                </a:ext>
              </a:extLst>
            </p:cNvPr>
            <p:cNvSpPr/>
            <p:nvPr/>
          </p:nvSpPr>
          <p:spPr>
            <a:xfrm>
              <a:off x="3870960" y="1584960"/>
              <a:ext cx="787400" cy="98552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FCE1E1D-524A-8778-2ED7-E895DE0340BD}"/>
              </a:ext>
            </a:extLst>
          </p:cNvPr>
          <p:cNvGrpSpPr/>
          <p:nvPr/>
        </p:nvGrpSpPr>
        <p:grpSpPr>
          <a:xfrm>
            <a:off x="-7747000" y="-127000"/>
            <a:ext cx="11442955" cy="5547360"/>
            <a:chOff x="-5675530" y="-75565"/>
            <a:chExt cx="10011050" cy="5547360"/>
          </a:xfrm>
          <a:solidFill>
            <a:srgbClr val="4C4C4C"/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ED406D3-DB39-ADA3-A970-1F6395FEFF76}"/>
                </a:ext>
              </a:extLst>
            </p:cNvPr>
            <p:cNvSpPr/>
            <p:nvPr/>
          </p:nvSpPr>
          <p:spPr>
            <a:xfrm>
              <a:off x="-5675530" y="-75565"/>
              <a:ext cx="9471172" cy="55473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A7C9AB6-D745-EA50-FA67-E429F9318D99}"/>
                </a:ext>
              </a:extLst>
            </p:cNvPr>
            <p:cNvSpPr/>
            <p:nvPr/>
          </p:nvSpPr>
          <p:spPr>
            <a:xfrm>
              <a:off x="3679640" y="2718435"/>
              <a:ext cx="655880" cy="93535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32FCD93-6C64-B26C-8C56-CB452841EE8A}"/>
              </a:ext>
            </a:extLst>
          </p:cNvPr>
          <p:cNvSpPr txBox="1"/>
          <p:nvPr/>
        </p:nvSpPr>
        <p:spPr>
          <a:xfrm>
            <a:off x="4806857" y="991969"/>
            <a:ext cx="4169834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20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system was overall successful in obtaining the desired results.</a:t>
            </a:r>
          </a:p>
          <a:p>
            <a:endParaRPr lang="en-US" sz="20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20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system in engaging and manages to entertain and educate at the same time.</a:t>
            </a:r>
          </a:p>
          <a:p>
            <a:endParaRPr lang="en-US" sz="20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20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system is effective in helping children manage their symptoms and improve their motor functions and communication skills.</a:t>
            </a:r>
          </a:p>
          <a:p>
            <a:endParaRPr lang="en-US" sz="20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endParaRPr lang="en-US" sz="32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F5E39D-A442-754F-5C69-085BD4474AFA}"/>
              </a:ext>
            </a:extLst>
          </p:cNvPr>
          <p:cNvSpPr txBox="1"/>
          <p:nvPr/>
        </p:nvSpPr>
        <p:spPr>
          <a:xfrm>
            <a:off x="4871482" y="482600"/>
            <a:ext cx="230401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Conclusion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F947BE-518E-86C7-8BDA-F039AA05A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84566" y="-127000"/>
            <a:ext cx="9847384" cy="554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71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5873C6B-8328-9181-9C0E-3B36D07DAF69}"/>
              </a:ext>
            </a:extLst>
          </p:cNvPr>
          <p:cNvSpPr/>
          <p:nvPr/>
        </p:nvSpPr>
        <p:spPr>
          <a:xfrm>
            <a:off x="355600" y="172720"/>
            <a:ext cx="8788400" cy="4795520"/>
          </a:xfrm>
          <a:prstGeom prst="rect">
            <a:avLst/>
          </a:prstGeom>
          <a:solidFill>
            <a:srgbClr val="4C4C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1183F85-4F48-7EA1-60CA-D2520857DCE1}"/>
              </a:ext>
            </a:extLst>
          </p:cNvPr>
          <p:cNvGrpSpPr/>
          <p:nvPr/>
        </p:nvGrpSpPr>
        <p:grpSpPr>
          <a:xfrm>
            <a:off x="355600" y="-127000"/>
            <a:ext cx="10036387" cy="5394960"/>
            <a:chOff x="-1270000" y="-125730"/>
            <a:chExt cx="6675120" cy="5394960"/>
          </a:xfrm>
          <a:solidFill>
            <a:schemeClr val="accent2">
              <a:lumMod val="95000"/>
            </a:schemeClr>
          </a:solidFill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B566674-51EB-1526-7162-8EDABFB2DEC8}"/>
                </a:ext>
              </a:extLst>
            </p:cNvPr>
            <p:cNvSpPr/>
            <p:nvPr/>
          </p:nvSpPr>
          <p:spPr>
            <a:xfrm>
              <a:off x="-1270000" y="-125730"/>
              <a:ext cx="6299200" cy="5394960"/>
            </a:xfrm>
            <a:prstGeom prst="roundRect">
              <a:avLst>
                <a:gd name="adj" fmla="val 1271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D8959A15-D1B6-7F02-2401-D6EE39BDEAB5}"/>
                </a:ext>
              </a:extLst>
            </p:cNvPr>
            <p:cNvSpPr/>
            <p:nvPr/>
          </p:nvSpPr>
          <p:spPr>
            <a:xfrm>
              <a:off x="4480560" y="365760"/>
              <a:ext cx="924560" cy="98552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1E57CA9-FBA1-BE63-3133-6144024EFAF3}"/>
              </a:ext>
            </a:extLst>
          </p:cNvPr>
          <p:cNvGrpSpPr/>
          <p:nvPr/>
        </p:nvGrpSpPr>
        <p:grpSpPr>
          <a:xfrm>
            <a:off x="1297228" y="-127000"/>
            <a:ext cx="9133114" cy="5394960"/>
            <a:chOff x="-2047240" y="-127000"/>
            <a:chExt cx="6705600" cy="539496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3E6C9F3C-8637-3C6E-114A-EF90397AD0F3}"/>
                </a:ext>
              </a:extLst>
            </p:cNvPr>
            <p:cNvSpPr/>
            <p:nvPr/>
          </p:nvSpPr>
          <p:spPr>
            <a:xfrm>
              <a:off x="-2047240" y="-127000"/>
              <a:ext cx="6299200" cy="5394960"/>
            </a:xfrm>
            <a:prstGeom prst="roundRect">
              <a:avLst>
                <a:gd name="adj" fmla="val 12712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AA16642C-FFE9-DC10-80E4-7CB8B7058FC3}"/>
                </a:ext>
              </a:extLst>
            </p:cNvPr>
            <p:cNvSpPr/>
            <p:nvPr/>
          </p:nvSpPr>
          <p:spPr>
            <a:xfrm>
              <a:off x="3870960" y="1584960"/>
              <a:ext cx="787400" cy="98552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FCE1E1D-524A-8778-2ED7-E895DE0340BD}"/>
              </a:ext>
            </a:extLst>
          </p:cNvPr>
          <p:cNvGrpSpPr/>
          <p:nvPr/>
        </p:nvGrpSpPr>
        <p:grpSpPr>
          <a:xfrm>
            <a:off x="-7747000" y="-127000"/>
            <a:ext cx="11442955" cy="5547360"/>
            <a:chOff x="-5675530" y="-75565"/>
            <a:chExt cx="10011050" cy="5547360"/>
          </a:xfrm>
          <a:solidFill>
            <a:srgbClr val="4C4C4C"/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ED406D3-DB39-ADA3-A970-1F6395FEFF76}"/>
                </a:ext>
              </a:extLst>
            </p:cNvPr>
            <p:cNvSpPr/>
            <p:nvPr/>
          </p:nvSpPr>
          <p:spPr>
            <a:xfrm>
              <a:off x="-5675530" y="-75565"/>
              <a:ext cx="9471172" cy="554736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A7C9AB6-D745-EA50-FA67-E429F9318D99}"/>
                </a:ext>
              </a:extLst>
            </p:cNvPr>
            <p:cNvSpPr/>
            <p:nvPr/>
          </p:nvSpPr>
          <p:spPr>
            <a:xfrm>
              <a:off x="3679640" y="2718435"/>
              <a:ext cx="655880" cy="93535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89E63E5-7E67-109B-7411-A0F2B326BA72}"/>
              </a:ext>
            </a:extLst>
          </p:cNvPr>
          <p:cNvSpPr txBox="1"/>
          <p:nvPr/>
        </p:nvSpPr>
        <p:spPr>
          <a:xfrm>
            <a:off x="4195754" y="857250"/>
            <a:ext cx="2299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Future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2D4808-2D5A-DF1E-B375-E23C9A5D1300}"/>
              </a:ext>
            </a:extLst>
          </p:cNvPr>
          <p:cNvSpPr txBox="1"/>
          <p:nvPr/>
        </p:nvSpPr>
        <p:spPr>
          <a:xfrm>
            <a:off x="4147042" y="1697504"/>
            <a:ext cx="46956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system can be integrated into a robot or an online server and distributed on a wider scale to reach more children with ASD.</a:t>
            </a:r>
          </a:p>
          <a:p>
            <a:endParaRPr lang="en-US" sz="2000" dirty="0"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  <a:p>
            <a:r>
              <a:rPr lang="en-US" sz="2000" dirty="0"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educational videos can be transformed into interactive programs to fully leverage their benefits.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047517-3BFF-3949-8C60-7EEAE7F1A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98730" y="-106680"/>
            <a:ext cx="9847384" cy="554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147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5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ny questions?</a:t>
            </a:r>
            <a:endParaRPr dirty="0"/>
          </a:p>
        </p:txBody>
      </p:sp>
      <p:sp>
        <p:nvSpPr>
          <p:cNvPr id="1207" name="Google Shape;1207;p57"/>
          <p:cNvSpPr txBox="1">
            <a:spLocks noGrp="1"/>
          </p:cNvSpPr>
          <p:nvPr>
            <p:ph type="title"/>
          </p:nvPr>
        </p:nvSpPr>
        <p:spPr>
          <a:xfrm>
            <a:off x="1037800" y="2014298"/>
            <a:ext cx="2283446" cy="659453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cxnSp>
        <p:nvCxnSpPr>
          <p:cNvPr id="1210" name="Google Shape;1210;p57"/>
          <p:cNvCxnSpPr/>
          <p:nvPr/>
        </p:nvCxnSpPr>
        <p:spPr>
          <a:xfrm>
            <a:off x="955700" y="2759816"/>
            <a:ext cx="4454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1" name="Google Shape;1211;p57"/>
          <p:cNvSpPr/>
          <p:nvPr/>
        </p:nvSpPr>
        <p:spPr>
          <a:xfrm rot="-378795">
            <a:off x="8014471" y="3895025"/>
            <a:ext cx="141513" cy="141513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57"/>
          <p:cNvSpPr/>
          <p:nvPr/>
        </p:nvSpPr>
        <p:spPr>
          <a:xfrm rot="3517182">
            <a:off x="5587370" y="1017217"/>
            <a:ext cx="141524" cy="141524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878;p50">
            <a:extLst>
              <a:ext uri="{FF2B5EF4-FFF2-40B4-BE49-F238E27FC236}">
                <a16:creationId xmlns:a16="http://schemas.microsoft.com/office/drawing/2014/main" id="{B858301A-C88A-4D4A-6CDE-DC922247EAB9}"/>
              </a:ext>
            </a:extLst>
          </p:cNvPr>
          <p:cNvGrpSpPr/>
          <p:nvPr/>
        </p:nvGrpSpPr>
        <p:grpSpPr>
          <a:xfrm>
            <a:off x="5175163" y="1614776"/>
            <a:ext cx="3013137" cy="2429114"/>
            <a:chOff x="4884800" y="1413625"/>
            <a:chExt cx="3071100" cy="2320379"/>
          </a:xfrm>
        </p:grpSpPr>
        <p:sp>
          <p:nvSpPr>
            <p:cNvPr id="5" name="Google Shape;879;p50">
              <a:extLst>
                <a:ext uri="{FF2B5EF4-FFF2-40B4-BE49-F238E27FC236}">
                  <a16:creationId xmlns:a16="http://schemas.microsoft.com/office/drawing/2014/main" id="{967265F1-8A78-2FC3-50FE-BFE989854EA4}"/>
                </a:ext>
              </a:extLst>
            </p:cNvPr>
            <p:cNvSpPr/>
            <p:nvPr/>
          </p:nvSpPr>
          <p:spPr>
            <a:xfrm>
              <a:off x="4884800" y="1413625"/>
              <a:ext cx="3071100" cy="19596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80;p50">
              <a:extLst>
                <a:ext uri="{FF2B5EF4-FFF2-40B4-BE49-F238E27FC236}">
                  <a16:creationId xmlns:a16="http://schemas.microsoft.com/office/drawing/2014/main" id="{29B15224-7804-3F67-C376-337EC288374B}"/>
                </a:ext>
              </a:extLst>
            </p:cNvPr>
            <p:cNvSpPr/>
            <p:nvPr/>
          </p:nvSpPr>
          <p:spPr>
            <a:xfrm>
              <a:off x="6091100" y="3373275"/>
              <a:ext cx="658500" cy="2271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81;p50">
              <a:extLst>
                <a:ext uri="{FF2B5EF4-FFF2-40B4-BE49-F238E27FC236}">
                  <a16:creationId xmlns:a16="http://schemas.microsoft.com/office/drawing/2014/main" id="{4AB2EC20-7A20-F09C-4993-E92141E36D77}"/>
                </a:ext>
              </a:extLst>
            </p:cNvPr>
            <p:cNvSpPr/>
            <p:nvPr/>
          </p:nvSpPr>
          <p:spPr>
            <a:xfrm>
              <a:off x="5634050" y="3600804"/>
              <a:ext cx="1572600" cy="1332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" name="Google Shape;882;p50">
              <a:extLst>
                <a:ext uri="{FF2B5EF4-FFF2-40B4-BE49-F238E27FC236}">
                  <a16:creationId xmlns:a16="http://schemas.microsoft.com/office/drawing/2014/main" id="{90D8BE05-E477-665F-C463-E5C38C219D12}"/>
                </a:ext>
              </a:extLst>
            </p:cNvPr>
            <p:cNvGrpSpPr/>
            <p:nvPr/>
          </p:nvGrpSpPr>
          <p:grpSpPr>
            <a:xfrm>
              <a:off x="5977183" y="3231709"/>
              <a:ext cx="886333" cy="36029"/>
              <a:chOff x="9656021" y="3885736"/>
              <a:chExt cx="1042500" cy="54000"/>
            </a:xfrm>
          </p:grpSpPr>
          <p:sp>
            <p:nvSpPr>
              <p:cNvPr id="14" name="Google Shape;883;p50">
                <a:extLst>
                  <a:ext uri="{FF2B5EF4-FFF2-40B4-BE49-F238E27FC236}">
                    <a16:creationId xmlns:a16="http://schemas.microsoft.com/office/drawing/2014/main" id="{6E9EEEA8-60F7-4573-5F3B-E4851AE4763F}"/>
                  </a:ext>
                </a:extLst>
              </p:cNvPr>
              <p:cNvSpPr/>
              <p:nvPr/>
            </p:nvSpPr>
            <p:spPr>
              <a:xfrm>
                <a:off x="9656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84;p50">
                <a:extLst>
                  <a:ext uri="{FF2B5EF4-FFF2-40B4-BE49-F238E27FC236}">
                    <a16:creationId xmlns:a16="http://schemas.microsoft.com/office/drawing/2014/main" id="{80D73E62-E92B-2026-ADF0-AC41C1DDF243}"/>
                  </a:ext>
                </a:extLst>
              </p:cNvPr>
              <p:cNvSpPr/>
              <p:nvPr/>
            </p:nvSpPr>
            <p:spPr>
              <a:xfrm>
                <a:off x="10037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885;p50">
                <a:extLst>
                  <a:ext uri="{FF2B5EF4-FFF2-40B4-BE49-F238E27FC236}">
                    <a16:creationId xmlns:a16="http://schemas.microsoft.com/office/drawing/2014/main" id="{DF332E3A-0E25-89DF-34E0-29A1D55E2FF1}"/>
                  </a:ext>
                </a:extLst>
              </p:cNvPr>
              <p:cNvSpPr/>
              <p:nvPr/>
            </p:nvSpPr>
            <p:spPr>
              <a:xfrm>
                <a:off x="10418021" y="3885736"/>
                <a:ext cx="280500" cy="54000"/>
              </a:xfrm>
              <a:prstGeom prst="rect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886;p50">
              <a:extLst>
                <a:ext uri="{FF2B5EF4-FFF2-40B4-BE49-F238E27FC236}">
                  <a16:creationId xmlns:a16="http://schemas.microsoft.com/office/drawing/2014/main" id="{E34CEA37-A273-1D3C-EE1C-FFE4803826ED}"/>
                </a:ext>
              </a:extLst>
            </p:cNvPr>
            <p:cNvGrpSpPr/>
            <p:nvPr/>
          </p:nvGrpSpPr>
          <p:grpSpPr>
            <a:xfrm>
              <a:off x="7661489" y="3262039"/>
              <a:ext cx="123710" cy="58247"/>
              <a:chOff x="12449886" y="3566891"/>
              <a:chExt cx="188352" cy="87300"/>
            </a:xfrm>
          </p:grpSpPr>
          <p:cxnSp>
            <p:nvCxnSpPr>
              <p:cNvPr id="10" name="Google Shape;887;p50">
                <a:extLst>
                  <a:ext uri="{FF2B5EF4-FFF2-40B4-BE49-F238E27FC236}">
                    <a16:creationId xmlns:a16="http://schemas.microsoft.com/office/drawing/2014/main" id="{8236A268-0F47-83D5-8D43-063A3EDCA4BF}"/>
                  </a:ext>
                </a:extLst>
              </p:cNvPr>
              <p:cNvCxnSpPr/>
              <p:nvPr/>
            </p:nvCxnSpPr>
            <p:spPr>
              <a:xfrm rot="-5400000">
                <a:off x="12531804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" name="Google Shape;888;p50">
                <a:extLst>
                  <a:ext uri="{FF2B5EF4-FFF2-40B4-BE49-F238E27FC236}">
                    <a16:creationId xmlns:a16="http://schemas.microsoft.com/office/drawing/2014/main" id="{68BEAB92-ABF4-6FAA-F640-049236CAB591}"/>
                  </a:ext>
                </a:extLst>
              </p:cNvPr>
              <p:cNvCxnSpPr/>
              <p:nvPr/>
            </p:nvCxnSpPr>
            <p:spPr>
              <a:xfrm rot="-5400000">
                <a:off x="12469020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889;p50">
                <a:extLst>
                  <a:ext uri="{FF2B5EF4-FFF2-40B4-BE49-F238E27FC236}">
                    <a16:creationId xmlns:a16="http://schemas.microsoft.com/office/drawing/2014/main" id="{FB3B1CE7-FDCA-FB85-A74C-12BDEB684C6C}"/>
                  </a:ext>
                </a:extLst>
              </p:cNvPr>
              <p:cNvCxnSpPr/>
              <p:nvPr/>
            </p:nvCxnSpPr>
            <p:spPr>
              <a:xfrm rot="-5400000">
                <a:off x="12406236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890;p50">
                <a:extLst>
                  <a:ext uri="{FF2B5EF4-FFF2-40B4-BE49-F238E27FC236}">
                    <a16:creationId xmlns:a16="http://schemas.microsoft.com/office/drawing/2014/main" id="{1BCA73C2-6B90-C92E-C360-70A02BAA500D}"/>
                  </a:ext>
                </a:extLst>
              </p:cNvPr>
              <p:cNvCxnSpPr/>
              <p:nvPr/>
            </p:nvCxnSpPr>
            <p:spPr>
              <a:xfrm rot="-5400000">
                <a:off x="12594588" y="3610541"/>
                <a:ext cx="87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8" name="Google Shape;896;p50">
            <a:extLst>
              <a:ext uri="{FF2B5EF4-FFF2-40B4-BE49-F238E27FC236}">
                <a16:creationId xmlns:a16="http://schemas.microsoft.com/office/drawing/2014/main" id="{3E3A0A40-64B0-9717-B021-77848EB6AE30}"/>
              </a:ext>
            </a:extLst>
          </p:cNvPr>
          <p:cNvSpPr/>
          <p:nvPr/>
        </p:nvSpPr>
        <p:spPr>
          <a:xfrm rot="21221205">
            <a:off x="7716656" y="3788249"/>
            <a:ext cx="122957" cy="122957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897;p50">
            <a:extLst>
              <a:ext uri="{FF2B5EF4-FFF2-40B4-BE49-F238E27FC236}">
                <a16:creationId xmlns:a16="http://schemas.microsoft.com/office/drawing/2014/main" id="{4B765A87-3131-185B-D569-29F75E892150}"/>
              </a:ext>
            </a:extLst>
          </p:cNvPr>
          <p:cNvSpPr/>
          <p:nvPr/>
        </p:nvSpPr>
        <p:spPr>
          <a:xfrm rot="3517182">
            <a:off x="4418669" y="1971006"/>
            <a:ext cx="122967" cy="122966"/>
          </a:xfrm>
          <a:custGeom>
            <a:avLst/>
            <a:gdLst/>
            <a:ahLst/>
            <a:cxnLst/>
            <a:rect l="l" t="t" r="r" b="b"/>
            <a:pathLst>
              <a:path w="10479" h="10479" fill="none" extrusionOk="0">
                <a:moveTo>
                  <a:pt x="5248" y="2285"/>
                </a:moveTo>
                <a:lnTo>
                  <a:pt x="1" y="1"/>
                </a:lnTo>
                <a:lnTo>
                  <a:pt x="2285" y="5248"/>
                </a:lnTo>
                <a:lnTo>
                  <a:pt x="1" y="10478"/>
                </a:lnTo>
                <a:lnTo>
                  <a:pt x="5248" y="8211"/>
                </a:lnTo>
                <a:lnTo>
                  <a:pt x="10478" y="10478"/>
                </a:lnTo>
                <a:lnTo>
                  <a:pt x="8211" y="5248"/>
                </a:lnTo>
                <a:lnTo>
                  <a:pt x="10478" y="1"/>
                </a:lnTo>
                <a:close/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1B686BC-5381-07EA-5FE9-FA05B3427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708" y="1897337"/>
            <a:ext cx="2638411" cy="1486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r"/>
      </p:transition>
    </mc:Choice>
    <mc:Fallback xmlns="">
      <p:transition spd="slow">
        <p:push dir="r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hild playing with colorful beads&#10;&#10;Description automatically generated">
            <a:extLst>
              <a:ext uri="{FF2B5EF4-FFF2-40B4-BE49-F238E27FC236}">
                <a16:creationId xmlns:a16="http://schemas.microsoft.com/office/drawing/2014/main" id="{36E6281D-6DF6-A286-A3FF-F90B121402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3000"/>
          </a:blip>
          <a:srcRect t="5320" b="1030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9D38F34-36E0-CDAD-63F1-32FCB4BDE097}"/>
              </a:ext>
            </a:extLst>
          </p:cNvPr>
          <p:cNvSpPr/>
          <p:nvPr/>
        </p:nvSpPr>
        <p:spPr>
          <a:xfrm>
            <a:off x="2473778" y="1723571"/>
            <a:ext cx="4328886" cy="595085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 descr="Magnifying glass with solid fill">
            <a:extLst>
              <a:ext uri="{FF2B5EF4-FFF2-40B4-BE49-F238E27FC236}">
                <a16:creationId xmlns:a16="http://schemas.microsoft.com/office/drawing/2014/main" id="{CBF43D04-E08E-444E-369F-8B978CC2E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5316" y="1817913"/>
            <a:ext cx="500743" cy="5007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06AF94-B1BB-552F-9A87-2B0167EC3CD6}"/>
              </a:ext>
            </a:extLst>
          </p:cNvPr>
          <p:cNvSpPr txBox="1"/>
          <p:nvPr/>
        </p:nvSpPr>
        <p:spPr>
          <a:xfrm>
            <a:off x="3971471" y="1817913"/>
            <a:ext cx="15657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1948107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ild playing with colorful beads&#10;&#10;Description automatically generated">
            <a:extLst>
              <a:ext uri="{FF2B5EF4-FFF2-40B4-BE49-F238E27FC236}">
                <a16:creationId xmlns:a16="http://schemas.microsoft.com/office/drawing/2014/main" id="{EBF71E3E-11A4-07AB-C0C5-3CB14FE360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3000"/>
          </a:blip>
          <a:srcRect t="5320" b="1030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F9226A-EDCF-5D77-CFA7-26D5A5812639}"/>
              </a:ext>
            </a:extLst>
          </p:cNvPr>
          <p:cNvSpPr/>
          <p:nvPr/>
        </p:nvSpPr>
        <p:spPr>
          <a:xfrm>
            <a:off x="2473778" y="1817913"/>
            <a:ext cx="4328886" cy="2282373"/>
          </a:xfrm>
          <a:prstGeom prst="roundRect">
            <a:avLst>
              <a:gd name="adj" fmla="val 12706"/>
            </a:avLst>
          </a:prstGeom>
          <a:solidFill>
            <a:schemeClr val="dk1">
              <a:alpha val="7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9D38F34-36E0-CDAD-63F1-32FCB4BDE097}"/>
              </a:ext>
            </a:extLst>
          </p:cNvPr>
          <p:cNvSpPr/>
          <p:nvPr/>
        </p:nvSpPr>
        <p:spPr>
          <a:xfrm>
            <a:off x="2473778" y="1723571"/>
            <a:ext cx="4328886" cy="595085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 descr="Magnifying glass with solid fill">
            <a:extLst>
              <a:ext uri="{FF2B5EF4-FFF2-40B4-BE49-F238E27FC236}">
                <a16:creationId xmlns:a16="http://schemas.microsoft.com/office/drawing/2014/main" id="{CBF43D04-E08E-444E-369F-8B978CC2E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5316" y="1817913"/>
            <a:ext cx="500743" cy="5007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95DA60-E2FD-A346-E503-09C43D4AD91A}"/>
              </a:ext>
            </a:extLst>
          </p:cNvPr>
          <p:cNvSpPr txBox="1"/>
          <p:nvPr/>
        </p:nvSpPr>
        <p:spPr>
          <a:xfrm>
            <a:off x="2855687" y="2538186"/>
            <a:ext cx="3580494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Hyperactive, impulsive, and/or inattentive behavior.</a:t>
            </a:r>
          </a:p>
          <a:p>
            <a:pPr algn="ctr"/>
            <a:endParaRPr lang="en-US" sz="1300" dirty="0">
              <a:solidFill>
                <a:srgbClr val="D9D9D9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Delayed movement and language skills.</a:t>
            </a:r>
          </a:p>
          <a:p>
            <a:pPr algn="ctr"/>
            <a:endParaRPr lang="en-US" sz="1300" dirty="0">
              <a:solidFill>
                <a:srgbClr val="D9D9D9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Delayed cognitive or learning skills.</a:t>
            </a:r>
          </a:p>
          <a:p>
            <a:pPr algn="ctr"/>
            <a:endParaRPr lang="en-US" sz="1300" dirty="0">
              <a:solidFill>
                <a:srgbClr val="D9D9D9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Hyperactive, impulsive, and/or inattentive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B58902-FA90-7475-8BE1-E76546F4331E}"/>
              </a:ext>
            </a:extLst>
          </p:cNvPr>
          <p:cNvSpPr txBox="1"/>
          <p:nvPr/>
        </p:nvSpPr>
        <p:spPr>
          <a:xfrm>
            <a:off x="4137705" y="1814170"/>
            <a:ext cx="1900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 Autism</a:t>
            </a:r>
          </a:p>
        </p:txBody>
      </p:sp>
    </p:spTree>
    <p:extLst>
      <p:ext uri="{BB962C8B-B14F-4D97-AF65-F5344CB8AC3E}">
        <p14:creationId xmlns:p14="http://schemas.microsoft.com/office/powerpoint/2010/main" val="112662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4EB20C0B-AECD-7A8D-5684-8A79CF047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259" y="7284"/>
            <a:ext cx="1945482" cy="194548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9D38F34-36E0-CDAD-63F1-32FCB4BDE097}"/>
              </a:ext>
            </a:extLst>
          </p:cNvPr>
          <p:cNvSpPr/>
          <p:nvPr/>
        </p:nvSpPr>
        <p:spPr>
          <a:xfrm>
            <a:off x="2473778" y="2093116"/>
            <a:ext cx="4328886" cy="595085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 descr="Magnifying glass with solid fill">
            <a:extLst>
              <a:ext uri="{FF2B5EF4-FFF2-40B4-BE49-F238E27FC236}">
                <a16:creationId xmlns:a16="http://schemas.microsoft.com/office/drawing/2014/main" id="{CBF43D04-E08E-444E-369F-8B978CC2E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83885" y="2187458"/>
            <a:ext cx="500743" cy="5007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06AF94-B1BB-552F-9A87-2B0167EC3CD6}"/>
              </a:ext>
            </a:extLst>
          </p:cNvPr>
          <p:cNvSpPr txBox="1"/>
          <p:nvPr/>
        </p:nvSpPr>
        <p:spPr>
          <a:xfrm>
            <a:off x="3855356" y="2190603"/>
            <a:ext cx="15657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373623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4EB20C0B-AECD-7A8D-5684-8A79CF047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259" y="7284"/>
            <a:ext cx="1945482" cy="194548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3492B4C-C854-79A8-EB16-2D8A06C9AAC0}"/>
              </a:ext>
            </a:extLst>
          </p:cNvPr>
          <p:cNvSpPr/>
          <p:nvPr/>
        </p:nvSpPr>
        <p:spPr>
          <a:xfrm>
            <a:off x="2473778" y="2187459"/>
            <a:ext cx="4328886" cy="2497028"/>
          </a:xfrm>
          <a:prstGeom prst="roundRect">
            <a:avLst>
              <a:gd name="adj" fmla="val 12706"/>
            </a:avLst>
          </a:prstGeom>
          <a:solidFill>
            <a:schemeClr val="dk1">
              <a:alpha val="7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9D38F34-36E0-CDAD-63F1-32FCB4BDE097}"/>
              </a:ext>
            </a:extLst>
          </p:cNvPr>
          <p:cNvSpPr/>
          <p:nvPr/>
        </p:nvSpPr>
        <p:spPr>
          <a:xfrm>
            <a:off x="2473778" y="2093116"/>
            <a:ext cx="4328886" cy="595085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 descr="Magnifying glass with solid fill">
            <a:extLst>
              <a:ext uri="{FF2B5EF4-FFF2-40B4-BE49-F238E27FC236}">
                <a16:creationId xmlns:a16="http://schemas.microsoft.com/office/drawing/2014/main" id="{CBF43D04-E08E-444E-369F-8B978CC2E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83885" y="2187458"/>
            <a:ext cx="500743" cy="5007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06AF94-B1BB-552F-9A87-2B0167EC3CD6}"/>
              </a:ext>
            </a:extLst>
          </p:cNvPr>
          <p:cNvSpPr txBox="1"/>
          <p:nvPr/>
        </p:nvSpPr>
        <p:spPr>
          <a:xfrm>
            <a:off x="3084628" y="2190603"/>
            <a:ext cx="35687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Autism spectrum disorder (ASD)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656F35-4E7F-CD16-AC1B-79F93828F382}"/>
              </a:ext>
            </a:extLst>
          </p:cNvPr>
          <p:cNvSpPr txBox="1"/>
          <p:nvPr/>
        </p:nvSpPr>
        <p:spPr>
          <a:xfrm>
            <a:off x="2808852" y="2791661"/>
            <a:ext cx="3658736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 developmental disability caused by differences in the brain. </a:t>
            </a:r>
          </a:p>
          <a:p>
            <a:pPr algn="ctr"/>
            <a:endParaRPr lang="en-US" sz="1300" dirty="0">
              <a:solidFill>
                <a:srgbClr val="D9D9D9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problems with social communication and interaction.</a:t>
            </a:r>
          </a:p>
          <a:p>
            <a:pPr algn="ctr"/>
            <a:endParaRPr lang="en-US" sz="1300" dirty="0">
              <a:solidFill>
                <a:srgbClr val="D9D9D9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restricted or repetitive behaviors or interests. </a:t>
            </a:r>
          </a:p>
          <a:p>
            <a:pPr algn="ctr"/>
            <a:endParaRPr lang="en-US" sz="1300" dirty="0">
              <a:solidFill>
                <a:srgbClr val="D9D9D9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learning, moving, or paying attention can be challenging. </a:t>
            </a:r>
          </a:p>
        </p:txBody>
      </p:sp>
    </p:spTree>
    <p:extLst>
      <p:ext uri="{BB962C8B-B14F-4D97-AF65-F5344CB8AC3E}">
        <p14:creationId xmlns:p14="http://schemas.microsoft.com/office/powerpoint/2010/main" val="479273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2167C2F-86CC-D610-3FC1-12D1966EE44B}"/>
              </a:ext>
            </a:extLst>
          </p:cNvPr>
          <p:cNvSpPr/>
          <p:nvPr/>
        </p:nvSpPr>
        <p:spPr>
          <a:xfrm>
            <a:off x="2473778" y="2101267"/>
            <a:ext cx="4328886" cy="2583219"/>
          </a:xfrm>
          <a:prstGeom prst="roundRect">
            <a:avLst>
              <a:gd name="adj" fmla="val 12706"/>
            </a:avLst>
          </a:prstGeom>
          <a:solidFill>
            <a:schemeClr val="dk1">
              <a:alpha val="7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AAE514-C868-9E38-7352-13635FB6C2FD}"/>
              </a:ext>
            </a:extLst>
          </p:cNvPr>
          <p:cNvSpPr txBox="1"/>
          <p:nvPr/>
        </p:nvSpPr>
        <p:spPr>
          <a:xfrm>
            <a:off x="2847974" y="2994508"/>
            <a:ext cx="358049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An educational system that aims to teach children with ASD in an entertaining way.</a:t>
            </a:r>
          </a:p>
          <a:p>
            <a:pPr algn="ctr"/>
            <a:endParaRPr lang="en-US" sz="1300" dirty="0">
              <a:solidFill>
                <a:srgbClr val="D9D9D9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Helps negate the effect of ASD over time.</a:t>
            </a:r>
          </a:p>
          <a:p>
            <a:pPr algn="ctr"/>
            <a:endParaRPr lang="en-US" sz="1300" dirty="0">
              <a:solidFill>
                <a:srgbClr val="D9D9D9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algn="ctr"/>
            <a:r>
              <a:rPr lang="en-US" sz="1300" dirty="0">
                <a:solidFill>
                  <a:srgbClr val="D9D9D9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Improves motor and communication skills.</a:t>
            </a: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2A537FF6-D971-5420-2DE3-1C7AE3FC67F5}"/>
              </a:ext>
            </a:extLst>
          </p:cNvPr>
          <p:cNvSpPr/>
          <p:nvPr/>
        </p:nvSpPr>
        <p:spPr>
          <a:xfrm>
            <a:off x="3381829" y="1365109"/>
            <a:ext cx="1001144" cy="942662"/>
          </a:xfrm>
          <a:prstGeom prst="triangle">
            <a:avLst/>
          </a:prstGeom>
          <a:solidFill>
            <a:srgbClr val="FFC000">
              <a:alpha val="28000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000"/>
              </a:solidFill>
              <a:highlight>
                <a:srgbClr val="FFFF00"/>
              </a:highlight>
            </a:endParaRP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FF1FF4A0-FBC7-3364-A08D-8FDF0880562F}"/>
              </a:ext>
            </a:extLst>
          </p:cNvPr>
          <p:cNvSpPr/>
          <p:nvPr/>
        </p:nvSpPr>
        <p:spPr>
          <a:xfrm>
            <a:off x="4072618" y="1553775"/>
            <a:ext cx="1001144" cy="942662"/>
          </a:xfrm>
          <a:prstGeom prst="triangle">
            <a:avLst/>
          </a:prstGeom>
          <a:solidFill>
            <a:srgbClr val="FFC000">
              <a:alpha val="28000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000"/>
              </a:solidFill>
              <a:highlight>
                <a:srgbClr val="FFFF00"/>
              </a:highlight>
            </a:endParaRP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FB336F26-73CB-7A9B-ABAC-5C4CFC3EDD04}"/>
              </a:ext>
            </a:extLst>
          </p:cNvPr>
          <p:cNvSpPr/>
          <p:nvPr/>
        </p:nvSpPr>
        <p:spPr>
          <a:xfrm>
            <a:off x="4749169" y="1365109"/>
            <a:ext cx="1001144" cy="942662"/>
          </a:xfrm>
          <a:prstGeom prst="triangle">
            <a:avLst/>
          </a:prstGeom>
          <a:solidFill>
            <a:srgbClr val="FFC000">
              <a:alpha val="28000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000"/>
              </a:solidFill>
              <a:highlight>
                <a:srgbClr val="FFFF00"/>
              </a:highlight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9D38F34-36E0-CDAD-63F1-32FCB4BDE097}"/>
              </a:ext>
            </a:extLst>
          </p:cNvPr>
          <p:cNvSpPr/>
          <p:nvPr/>
        </p:nvSpPr>
        <p:spPr>
          <a:xfrm>
            <a:off x="2473778" y="2093116"/>
            <a:ext cx="4328886" cy="595085"/>
          </a:xfrm>
          <a:prstGeom prst="roundRect">
            <a:avLst>
              <a:gd name="adj" fmla="val 50000"/>
            </a:avLst>
          </a:prstGeom>
          <a:solidFill>
            <a:schemeClr val="dk1">
              <a:alpha val="72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 descr="Magnifying glass with solid fill">
            <a:extLst>
              <a:ext uri="{FF2B5EF4-FFF2-40B4-BE49-F238E27FC236}">
                <a16:creationId xmlns:a16="http://schemas.microsoft.com/office/drawing/2014/main" id="{CBF43D04-E08E-444E-369F-8B978CC2E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3885" y="2187458"/>
            <a:ext cx="500743" cy="5007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06AF94-B1BB-552F-9A87-2B0167EC3CD6}"/>
              </a:ext>
            </a:extLst>
          </p:cNvPr>
          <p:cNvSpPr txBox="1"/>
          <p:nvPr/>
        </p:nvSpPr>
        <p:spPr>
          <a:xfrm>
            <a:off x="3575956" y="2190603"/>
            <a:ext cx="2124530" cy="400110"/>
          </a:xfrm>
          <a:prstGeom prst="rect">
            <a:avLst/>
          </a:prstGeom>
          <a:noFill/>
          <a:effectLst>
            <a:outerShdw blurRad="50800" dist="38100" dir="5400000" sx="180000" sy="180000" algn="t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9D9D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proposed solution</a:t>
            </a:r>
          </a:p>
        </p:txBody>
      </p:sp>
      <p:pic>
        <p:nvPicPr>
          <p:cNvPr id="7" name="Picture 6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0F94C415-9649-A976-D4F2-09E48BF5E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259" y="7284"/>
            <a:ext cx="1945482" cy="1945482"/>
          </a:xfrm>
          <a:prstGeom prst="rect">
            <a:avLst/>
          </a:prstGeom>
        </p:spPr>
      </p:pic>
      <p:pic>
        <p:nvPicPr>
          <p:cNvPr id="4" name="Picture 3" descr="A group of lights&#10;&#10;Description automatically generated">
            <a:extLst>
              <a:ext uri="{FF2B5EF4-FFF2-40B4-BE49-F238E27FC236}">
                <a16:creationId xmlns:a16="http://schemas.microsoft.com/office/drawing/2014/main" id="{B0163584-CB67-5010-4DAF-AC1E6D595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9259" y="7284"/>
            <a:ext cx="1957340" cy="195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3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B316B03-7E19-03F2-668D-02BB1313D6B6}"/>
              </a:ext>
            </a:extLst>
          </p:cNvPr>
          <p:cNvSpPr/>
          <p:nvPr/>
        </p:nvSpPr>
        <p:spPr>
          <a:xfrm>
            <a:off x="504368" y="1968007"/>
            <a:ext cx="1792516" cy="2391027"/>
          </a:xfrm>
          <a:prstGeom prst="roundRect">
            <a:avLst/>
          </a:prstGeom>
          <a:solidFill>
            <a:srgbClr val="9954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9CE235-2359-87A2-42EC-140D7DDFD736}"/>
              </a:ext>
            </a:extLst>
          </p:cNvPr>
          <p:cNvSpPr txBox="1"/>
          <p:nvPr/>
        </p:nvSpPr>
        <p:spPr>
          <a:xfrm>
            <a:off x="312056" y="703943"/>
            <a:ext cx="2402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9F0F54-F6F8-B58F-F3FF-BB16A66100E9}"/>
              </a:ext>
            </a:extLst>
          </p:cNvPr>
          <p:cNvSpPr txBox="1"/>
          <p:nvPr/>
        </p:nvSpPr>
        <p:spPr>
          <a:xfrm>
            <a:off x="591457" y="2055526"/>
            <a:ext cx="540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9E622B-B78A-83DE-ADCF-26A57BB70792}"/>
              </a:ext>
            </a:extLst>
          </p:cNvPr>
          <p:cNvSpPr txBox="1"/>
          <p:nvPr/>
        </p:nvSpPr>
        <p:spPr>
          <a:xfrm>
            <a:off x="591457" y="2578746"/>
            <a:ext cx="1531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191919"/>
                </a:solidFill>
                <a:latin typeface="Roboto Condensed Medium" panose="02000000000000000000" pitchFamily="2" charset="0"/>
                <a:ea typeface="Roboto Condensed Medium" panose="02000000000000000000" pitchFamily="2" charset="0"/>
                <a:cs typeface="Roboto Condensed Medium" panose="02000000000000000000" pitchFamily="2" charset="0"/>
              </a:rPr>
              <a:t>Face recognition</a:t>
            </a:r>
          </a:p>
          <a:p>
            <a:endParaRPr lang="en-US" sz="1600" dirty="0">
              <a:solidFill>
                <a:schemeClr val="bg2"/>
              </a:solidFill>
              <a:latin typeface="Roboto Condensed Medium" panose="02000000000000000000" pitchFamily="2" charset="0"/>
              <a:ea typeface="Roboto Condensed Medium" panose="02000000000000000000" pitchFamily="2" charset="0"/>
              <a:cs typeface="Roboto Condensed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818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push/>
      </p:transition>
    </mc:Fallback>
  </mc:AlternateContent>
</p:sld>
</file>

<file path=ppt/theme/theme1.xml><?xml version="1.0" encoding="utf-8"?>
<a:theme xmlns:a="http://schemas.openxmlformats.org/drawingml/2006/main" name="Real Estate Exhibition Pitch Deck by Slidesgo">
  <a:themeElements>
    <a:clrScheme name="Simple Light">
      <a:dk1>
        <a:srgbClr val="191919"/>
      </a:dk1>
      <a:lt1>
        <a:srgbClr val="FFFFFF"/>
      </a:lt1>
      <a:dk2>
        <a:srgbClr val="D9D9D9"/>
      </a:dk2>
      <a:lt2>
        <a:srgbClr val="F4FBFE"/>
      </a:lt2>
      <a:accent1>
        <a:srgbClr val="66666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Real Estate Exhibition Pitch Deck by Slidesgo (1)</Template>
  <TotalTime>1333</TotalTime>
  <Words>1530</Words>
  <Application>Microsoft Office PowerPoint</Application>
  <PresentationFormat>On-screen Show (16:9)</PresentationFormat>
  <Paragraphs>243</Paragraphs>
  <Slides>35</Slides>
  <Notes>4</Notes>
  <HiddenSlides>2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8" baseType="lpstr">
      <vt:lpstr>Proxima Nova</vt:lpstr>
      <vt:lpstr>Roboto Mono Light</vt:lpstr>
      <vt:lpstr>Anaheim</vt:lpstr>
      <vt:lpstr>Montserrat</vt:lpstr>
      <vt:lpstr>Bebas Neue</vt:lpstr>
      <vt:lpstr>Arial</vt:lpstr>
      <vt:lpstr>DM Serif Display</vt:lpstr>
      <vt:lpstr>Roboto Condensed Medium</vt:lpstr>
      <vt:lpstr>Lato</vt:lpstr>
      <vt:lpstr>Roboto</vt:lpstr>
      <vt:lpstr>Roboto Condensed</vt:lpstr>
      <vt:lpstr>Real Estate Exhibition Pitch Deck by Slidesgo</vt:lpstr>
      <vt:lpstr>Slidesgo Final Pages</vt:lpstr>
      <vt:lpstr>Intelligent system to support children with autism</vt:lpstr>
      <vt:lpstr>Our Team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Intellient system to support children with autism</dc:title>
  <cp:lastModifiedBy>zahraa</cp:lastModifiedBy>
  <cp:revision>75</cp:revision>
  <dcterms:modified xsi:type="dcterms:W3CDTF">2023-07-09T02:16:36Z</dcterms:modified>
</cp:coreProperties>
</file>